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layfair Display"/>
      <p:regular r:id="rId24"/>
      <p:bold r:id="rId25"/>
      <p:italic r:id="rId26"/>
      <p:boldItalic r:id="rId27"/>
    </p:embeddedFon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FB24A0-1F2E-42F2-AF08-1763546A3E3A}">
  <a:tblStyle styleId="{90FB24A0-1F2E-42F2-AF08-1763546A3E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layfairDisplay-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HelveticaNeue-regular.fntdata"/><Relationship Id="rId27" Type="http://schemas.openxmlformats.org/officeDocument/2006/relationships/font" Target="fonts/PlayfairDispl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HelveticaNeue-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607f6879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607f6879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5dcd8b58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5dcd8b58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5dcd8b58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5dcd8b58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5dcd8b58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5dcd8b58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5dcd8b58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5dcd8b58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5dcd8b58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5dcd8b58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5dcd8b58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5dcd8b58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5dcd8b58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5dcd8b58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5e95d79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5e95d79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607f6879c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607f6879c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607f6879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607f6879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5dcd8b58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5dcd8b58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5dcd8b58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5dcd8b58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5dcd8b58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5dcd8b58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5dcd8b58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5dcd8b58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5eead1d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5eead1d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5dcd8b5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5dcd8b5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1" showMasterSp="0">
  <p:cSld name="OBJECT_2">
    <p:spTree>
      <p:nvGrpSpPr>
        <p:cNvPr id="17" name="Shape 17"/>
        <p:cNvGrpSpPr/>
        <p:nvPr/>
      </p:nvGrpSpPr>
      <p:grpSpPr>
        <a:xfrm>
          <a:off x="0" y="0"/>
          <a:ext cx="0" cy="0"/>
          <a:chOff x="0" y="0"/>
          <a:chExt cx="0" cy="0"/>
        </a:xfrm>
      </p:grpSpPr>
      <p:sp>
        <p:nvSpPr>
          <p:cNvPr id="18" name="Google Shape;18;p2"/>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9" name="Google Shape;19;p2"/>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21" name="Shape 21"/>
        <p:cNvGrpSpPr/>
        <p:nvPr/>
      </p:nvGrpSpPr>
      <p:grpSpPr>
        <a:xfrm>
          <a:off x="0" y="0"/>
          <a:ext cx="0" cy="0"/>
          <a:chOff x="0" y="0"/>
          <a:chExt cx="0" cy="0"/>
        </a:xfrm>
      </p:grpSpPr>
      <p:sp>
        <p:nvSpPr>
          <p:cNvPr id="22" name="Google Shape;22;p3"/>
          <p:cNvSpPr/>
          <p:nvPr/>
        </p:nvSpPr>
        <p:spPr>
          <a:xfrm>
            <a:off x="0" y="0"/>
            <a:ext cx="9144000" cy="5143500"/>
          </a:xfrm>
          <a:prstGeom prst="rect">
            <a:avLst/>
          </a:prstGeom>
          <a:solidFill>
            <a:schemeClr val="lt1">
              <a:alpha val="98431"/>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23" name="Google Shape;23;p3"/>
          <p:cNvSpPr/>
          <p:nvPr/>
        </p:nvSpPr>
        <p:spPr>
          <a:xfrm>
            <a:off x="458500"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 name="Google Shape;24;p3"/>
          <p:cNvSpPr/>
          <p:nvPr/>
        </p:nvSpPr>
        <p:spPr>
          <a:xfrm>
            <a:off x="457056" y="137180"/>
            <a:ext cx="321900" cy="3228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 name="Google Shape;25;p3"/>
          <p:cNvSpPr txBox="1"/>
          <p:nvPr/>
        </p:nvSpPr>
        <p:spPr>
          <a:xfrm>
            <a:off x="828898" y="199275"/>
            <a:ext cx="730200" cy="225900"/>
          </a:xfrm>
          <a:prstGeom prst="rect">
            <a:avLst/>
          </a:prstGeom>
          <a:noFill/>
          <a:ln>
            <a:noFill/>
          </a:ln>
        </p:spPr>
        <p:txBody>
          <a:bodyPr anchorCtr="0" anchor="t" bIns="0" lIns="0" spcFirstLastPara="1" rIns="0" wrap="square" tIns="7775">
            <a:noAutofit/>
          </a:bodyPr>
          <a:lstStyle/>
          <a:p>
            <a:pPr indent="0" lvl="0" marL="5776" marR="0" rtl="0" algn="l">
              <a:lnSpc>
                <a:spcPct val="100000"/>
              </a:lnSpc>
              <a:spcBef>
                <a:spcPts val="0"/>
              </a:spcBef>
              <a:spcAft>
                <a:spcPts val="0"/>
              </a:spcAft>
              <a:buClr>
                <a:srgbClr val="000000"/>
              </a:buClr>
              <a:buSzPts val="728"/>
              <a:buFont typeface="Arial"/>
              <a:buNone/>
            </a:pPr>
            <a:r>
              <a:rPr b="1" i="0" lang="e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728"/>
              <a:buFont typeface="Arial"/>
              <a:buNone/>
            </a:pPr>
            <a:r>
              <a:rPr b="1" i="0" lang="e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26" name="Google Shape;26;p3"/>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4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3"/>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400"/>
              </a:spcBef>
              <a:spcAft>
                <a:spcPts val="0"/>
              </a:spcAft>
              <a:buClr>
                <a:schemeClr val="dk1"/>
              </a:buClr>
              <a:buSzPts val="2000"/>
              <a:buFont typeface="Noto Sans Symbols"/>
              <a:buChar char="⮚"/>
              <a:defRPr sz="2000">
                <a:solidFill>
                  <a:schemeClr val="dk1"/>
                </a:solidFill>
                <a:latin typeface="Times New Roman"/>
                <a:ea typeface="Times New Roman"/>
                <a:cs typeface="Times New Roman"/>
                <a:sym typeface="Times New Roman"/>
              </a:defRPr>
            </a:lvl1pPr>
            <a:lvl2pPr indent="-228600" lvl="1" marL="9144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2pPr>
            <a:lvl3pPr indent="-228600" lvl="2" marL="13716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3pPr>
            <a:lvl4pPr indent="-228600" lvl="3" marL="18288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4pPr>
            <a:lvl5pPr indent="-228600" lvl="4" marL="22860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5pPr>
            <a:lvl6pPr indent="-228600" lvl="5" marL="27432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6pPr>
            <a:lvl7pPr indent="-228600" lvl="6" marL="32004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7pPr>
            <a:lvl8pPr indent="-228600" lvl="7" marL="36576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8pPr>
            <a:lvl9pPr indent="-228600" lvl="8" marL="41148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9pPr>
          </a:lstStyle>
          <a:p/>
        </p:txBody>
      </p:sp>
      <p:sp>
        <p:nvSpPr>
          <p:cNvPr id="28" name="Google Shape;28;p3"/>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 name="Google Shape;29;p3"/>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 name="Google Shape;30;p3"/>
          <p:cNvSpPr txBox="1"/>
          <p:nvPr/>
        </p:nvSpPr>
        <p:spPr>
          <a:xfrm>
            <a:off x="7330950" y="185550"/>
            <a:ext cx="1548900" cy="215700"/>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31" name="Shape 31"/>
        <p:cNvGrpSpPr/>
        <p:nvPr/>
      </p:nvGrpSpPr>
      <p:grpSpPr>
        <a:xfrm>
          <a:off x="0" y="0"/>
          <a:ext cx="0" cy="0"/>
          <a:chOff x="0" y="0"/>
          <a:chExt cx="0" cy="0"/>
        </a:xfrm>
      </p:grpSpPr>
      <p:sp>
        <p:nvSpPr>
          <p:cNvPr id="32" name="Google Shape;32;p4"/>
          <p:cNvSpPr/>
          <p:nvPr/>
        </p:nvSpPr>
        <p:spPr>
          <a:xfrm>
            <a:off x="0" y="0"/>
            <a:ext cx="9144000" cy="5143500"/>
          </a:xfrm>
          <a:prstGeom prst="rect">
            <a:avLst/>
          </a:prstGeom>
          <a:solidFill>
            <a:schemeClr val="lt1">
              <a:alpha val="98431"/>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33" name="Google Shape;33;p4"/>
          <p:cNvSpPr/>
          <p:nvPr/>
        </p:nvSpPr>
        <p:spPr>
          <a:xfrm>
            <a:off x="458500"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 name="Google Shape;34;p4"/>
          <p:cNvSpPr/>
          <p:nvPr/>
        </p:nvSpPr>
        <p:spPr>
          <a:xfrm>
            <a:off x="457056" y="137180"/>
            <a:ext cx="321900" cy="3228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 name="Google Shape;35;p4"/>
          <p:cNvSpPr txBox="1"/>
          <p:nvPr/>
        </p:nvSpPr>
        <p:spPr>
          <a:xfrm>
            <a:off x="828898" y="199275"/>
            <a:ext cx="750600" cy="225900"/>
          </a:xfrm>
          <a:prstGeom prst="rect">
            <a:avLst/>
          </a:prstGeom>
          <a:noFill/>
          <a:ln>
            <a:noFill/>
          </a:ln>
        </p:spPr>
        <p:txBody>
          <a:bodyPr anchorCtr="0" anchor="t" bIns="0" lIns="0" spcFirstLastPara="1" rIns="0" wrap="square" tIns="7775">
            <a:noAutofit/>
          </a:bodyPr>
          <a:lstStyle/>
          <a:p>
            <a:pPr indent="0" lvl="0" marL="5776" marR="0" rtl="0" algn="l">
              <a:lnSpc>
                <a:spcPct val="100000"/>
              </a:lnSpc>
              <a:spcBef>
                <a:spcPts val="0"/>
              </a:spcBef>
              <a:spcAft>
                <a:spcPts val="0"/>
              </a:spcAft>
              <a:buClr>
                <a:srgbClr val="000000"/>
              </a:buClr>
              <a:buSzPts val="728"/>
              <a:buFont typeface="Arial"/>
              <a:buNone/>
            </a:pPr>
            <a:r>
              <a:rPr b="1" i="0" lang="e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728"/>
              <a:buFont typeface="Arial"/>
              <a:buNone/>
            </a:pPr>
            <a:r>
              <a:rPr b="1" i="0" lang="e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36" name="Google Shape;36;p4"/>
          <p:cNvSpPr txBox="1"/>
          <p:nvPr/>
        </p:nvSpPr>
        <p:spPr>
          <a:xfrm>
            <a:off x="7330941" y="185554"/>
            <a:ext cx="1548900" cy="215700"/>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37" name="Google Shape;37;p4"/>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4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4"/>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 name="Google Shape;39;p4"/>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40" name="Shape 40"/>
        <p:cNvGrpSpPr/>
        <p:nvPr/>
      </p:nvGrpSpPr>
      <p:grpSpPr>
        <a:xfrm>
          <a:off x="0" y="0"/>
          <a:ext cx="0" cy="0"/>
          <a:chOff x="0" y="0"/>
          <a:chExt cx="0" cy="0"/>
        </a:xfrm>
      </p:grpSpPr>
      <p:sp>
        <p:nvSpPr>
          <p:cNvPr id="41" name="Google Shape;41;p5"/>
          <p:cNvSpPr/>
          <p:nvPr/>
        </p:nvSpPr>
        <p:spPr>
          <a:xfrm>
            <a:off x="0" y="0"/>
            <a:ext cx="9144000" cy="5143500"/>
          </a:xfrm>
          <a:prstGeom prst="rect">
            <a:avLst/>
          </a:prstGeom>
          <a:solidFill>
            <a:schemeClr val="lt1">
              <a:alpha val="98431"/>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 name="Google Shape;42;p5"/>
          <p:cNvSpPr/>
          <p:nvPr/>
        </p:nvSpPr>
        <p:spPr>
          <a:xfrm>
            <a:off x="-2888" y="7220"/>
            <a:ext cx="4257387" cy="2939564"/>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 name="Google Shape;43;p5"/>
          <p:cNvSpPr/>
          <p:nvPr/>
        </p:nvSpPr>
        <p:spPr>
          <a:xfrm>
            <a:off x="214448" y="189163"/>
            <a:ext cx="839700" cy="8376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 name="Google Shape;44;p5"/>
          <p:cNvSpPr txBox="1"/>
          <p:nvPr/>
        </p:nvSpPr>
        <p:spPr>
          <a:xfrm>
            <a:off x="1140834" y="327786"/>
            <a:ext cx="1732800" cy="545700"/>
          </a:xfrm>
          <a:prstGeom prst="rect">
            <a:avLst/>
          </a:prstGeom>
          <a:noFill/>
          <a:ln>
            <a:noFill/>
          </a:ln>
        </p:spPr>
        <p:txBody>
          <a:bodyPr anchorCtr="0" anchor="t" bIns="0" lIns="0" spcFirstLastPara="1" rIns="0" wrap="square" tIns="6050">
            <a:noAutofit/>
          </a:bodyPr>
          <a:lstStyle/>
          <a:p>
            <a:pPr indent="0" lvl="0" marL="5776" marR="0" rtl="0" algn="l">
              <a:lnSpc>
                <a:spcPct val="100000"/>
              </a:lnSpc>
              <a:spcBef>
                <a:spcPts val="0"/>
              </a:spcBef>
              <a:spcAft>
                <a:spcPts val="0"/>
              </a:spcAft>
              <a:buClr>
                <a:srgbClr val="000000"/>
              </a:buClr>
              <a:buSzPts val="1933"/>
              <a:buFont typeface="Arial"/>
              <a:buNone/>
            </a:pPr>
            <a:r>
              <a:rPr b="1" i="0" lang="en" sz="1933" u="none" cap="none" strike="noStrike">
                <a:solidFill>
                  <a:srgbClr val="FFFFFF"/>
                </a:solidFill>
                <a:latin typeface="Helvetica Neue"/>
                <a:ea typeface="Helvetica Neue"/>
                <a:cs typeface="Helvetica Neue"/>
                <a:sym typeface="Helvetica Neue"/>
              </a:rPr>
              <a:t>RV College of </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1933"/>
              <a:buFont typeface="Arial"/>
              <a:buNone/>
            </a:pPr>
            <a:r>
              <a:rPr b="1" i="0" lang="en" sz="1933" u="none" cap="none" strike="noStrike">
                <a:solidFill>
                  <a:srgbClr val="FFFFFF"/>
                </a:solidFill>
                <a:latin typeface="Helvetica Neue"/>
                <a:ea typeface="Helvetica Neue"/>
                <a:cs typeface="Helvetica Neue"/>
                <a:sym typeface="Helvetica Neue"/>
              </a:rPr>
              <a:t>Engineering</a:t>
            </a:r>
            <a:endParaRPr b="1" i="0" sz="1933" u="none" cap="none" strike="noStrike">
              <a:solidFill>
                <a:schemeClr val="dk1"/>
              </a:solidFill>
              <a:latin typeface="Helvetica Neue"/>
              <a:ea typeface="Helvetica Neue"/>
              <a:cs typeface="Helvetica Neue"/>
              <a:sym typeface="Helvetica Neue"/>
            </a:endParaRPr>
          </a:p>
        </p:txBody>
      </p:sp>
      <p:sp>
        <p:nvSpPr>
          <p:cNvPr id="45" name="Google Shape;45;p5"/>
          <p:cNvSpPr txBox="1"/>
          <p:nvPr/>
        </p:nvSpPr>
        <p:spPr>
          <a:xfrm>
            <a:off x="7330941" y="185554"/>
            <a:ext cx="1548900" cy="215700"/>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46" name="Google Shape;46;p5"/>
          <p:cNvSpPr txBox="1"/>
          <p:nvPr>
            <p:ph type="ctrTitle"/>
          </p:nvPr>
        </p:nvSpPr>
        <p:spPr>
          <a:xfrm>
            <a:off x="2457847" y="1456960"/>
            <a:ext cx="6229200" cy="1340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8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 name="Google Shape;47;p5"/>
          <p:cNvSpPr txBox="1"/>
          <p:nvPr>
            <p:ph idx="1" type="subTitle"/>
          </p:nvPr>
        </p:nvSpPr>
        <p:spPr>
          <a:xfrm>
            <a:off x="1054188" y="2880359"/>
            <a:ext cx="7632900" cy="1746900"/>
          </a:xfrm>
          <a:prstGeom prst="rect">
            <a:avLst/>
          </a:prstGeom>
          <a:noFill/>
          <a:ln>
            <a:noFill/>
          </a:ln>
        </p:spPr>
        <p:txBody>
          <a:bodyPr anchorCtr="0" anchor="t" bIns="0" lIns="0" spcFirstLastPara="1" rIns="0" wrap="square" tIns="0">
            <a:noAutofit/>
          </a:bodyPr>
          <a:lstStyle>
            <a:lvl1pPr lvl="0" algn="l">
              <a:lnSpc>
                <a:spcPct val="100000"/>
              </a:lnSpc>
              <a:spcBef>
                <a:spcPts val="480"/>
              </a:spcBef>
              <a:spcAft>
                <a:spcPts val="0"/>
              </a:spcAft>
              <a:buSzPts val="1400"/>
              <a:buNone/>
              <a:defRPr sz="2400">
                <a:solidFill>
                  <a:schemeClr val="dk1"/>
                </a:solidFill>
                <a:latin typeface="Times New Roman"/>
                <a:ea typeface="Times New Roman"/>
                <a:cs typeface="Times New Roman"/>
                <a:sym typeface="Times New Roman"/>
              </a:defRPr>
            </a:lvl1pPr>
            <a:lvl2pPr lvl="1" algn="l">
              <a:lnSpc>
                <a:spcPct val="100000"/>
              </a:lnSpc>
              <a:spcBef>
                <a:spcPts val="360"/>
              </a:spcBef>
              <a:spcAft>
                <a:spcPts val="0"/>
              </a:spcAft>
              <a:buSzPts val="1400"/>
              <a:buNone/>
              <a:defRPr/>
            </a:lvl2pPr>
            <a:lvl3pPr lvl="2" algn="l">
              <a:lnSpc>
                <a:spcPct val="100000"/>
              </a:lnSpc>
              <a:spcBef>
                <a:spcPts val="360"/>
              </a:spcBef>
              <a:spcAft>
                <a:spcPts val="0"/>
              </a:spcAft>
              <a:buSzPts val="1400"/>
              <a:buNone/>
              <a:defRPr/>
            </a:lvl3pPr>
            <a:lvl4pPr lvl="3" algn="l">
              <a:lnSpc>
                <a:spcPct val="100000"/>
              </a:lnSpc>
              <a:spcBef>
                <a:spcPts val="360"/>
              </a:spcBef>
              <a:spcAft>
                <a:spcPts val="0"/>
              </a:spcAft>
              <a:buSzPts val="1400"/>
              <a:buNone/>
              <a:defRPr/>
            </a:lvl4pPr>
            <a:lvl5pPr lvl="4" algn="l">
              <a:lnSpc>
                <a:spcPct val="100000"/>
              </a:lnSpc>
              <a:spcBef>
                <a:spcPts val="36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
          <p:cNvSpPr/>
          <p:nvPr/>
        </p:nvSpPr>
        <p:spPr>
          <a:xfrm>
            <a:off x="2548824" y="684121"/>
            <a:ext cx="66300" cy="6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9" name="Shape 49"/>
        <p:cNvGrpSpPr/>
        <p:nvPr/>
      </p:nvGrpSpPr>
      <p:grpSpPr>
        <a:xfrm>
          <a:off x="0" y="0"/>
          <a:ext cx="0" cy="0"/>
          <a:chOff x="0" y="0"/>
          <a:chExt cx="0" cy="0"/>
        </a:xfrm>
      </p:grpSpPr>
      <p:sp>
        <p:nvSpPr>
          <p:cNvPr id="50" name="Google Shape;50;p6"/>
          <p:cNvSpPr/>
          <p:nvPr/>
        </p:nvSpPr>
        <p:spPr>
          <a:xfrm>
            <a:off x="0" y="0"/>
            <a:ext cx="9144000" cy="5143500"/>
          </a:xfrm>
          <a:prstGeom prst="rect">
            <a:avLst/>
          </a:prstGeom>
          <a:solidFill>
            <a:schemeClr val="lt1">
              <a:alpha val="98431"/>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51" name="Google Shape;51;p6"/>
          <p:cNvSpPr/>
          <p:nvPr/>
        </p:nvSpPr>
        <p:spPr>
          <a:xfrm>
            <a:off x="458500"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 name="Google Shape;52;p6"/>
          <p:cNvSpPr/>
          <p:nvPr/>
        </p:nvSpPr>
        <p:spPr>
          <a:xfrm>
            <a:off x="457056" y="137180"/>
            <a:ext cx="321900" cy="3228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 name="Google Shape;53;p6"/>
          <p:cNvSpPr txBox="1"/>
          <p:nvPr/>
        </p:nvSpPr>
        <p:spPr>
          <a:xfrm>
            <a:off x="828898" y="199275"/>
            <a:ext cx="740400" cy="225900"/>
          </a:xfrm>
          <a:prstGeom prst="rect">
            <a:avLst/>
          </a:prstGeom>
          <a:noFill/>
          <a:ln>
            <a:noFill/>
          </a:ln>
        </p:spPr>
        <p:txBody>
          <a:bodyPr anchorCtr="0" anchor="t" bIns="0" lIns="0" spcFirstLastPara="1" rIns="0" wrap="square" tIns="7775">
            <a:noAutofit/>
          </a:bodyPr>
          <a:lstStyle/>
          <a:p>
            <a:pPr indent="0" lvl="0" marL="5776" marR="0" rtl="0" algn="l">
              <a:lnSpc>
                <a:spcPct val="100000"/>
              </a:lnSpc>
              <a:spcBef>
                <a:spcPts val="0"/>
              </a:spcBef>
              <a:spcAft>
                <a:spcPts val="0"/>
              </a:spcAft>
              <a:buClr>
                <a:srgbClr val="000000"/>
              </a:buClr>
              <a:buSzPts val="728"/>
              <a:buFont typeface="Arial"/>
              <a:buNone/>
            </a:pPr>
            <a:r>
              <a:rPr b="1" i="0" lang="e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728"/>
              <a:buFont typeface="Arial"/>
              <a:buNone/>
            </a:pPr>
            <a:r>
              <a:rPr b="1" i="0" lang="e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54" name="Google Shape;54;p6"/>
          <p:cNvSpPr txBox="1"/>
          <p:nvPr>
            <p:ph idx="1" type="body"/>
          </p:nvPr>
        </p:nvSpPr>
        <p:spPr>
          <a:xfrm>
            <a:off x="457050" y="624550"/>
            <a:ext cx="3977700" cy="4306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SzPts val="1400"/>
              <a:buNone/>
              <a:defRPr sz="2000">
                <a:latin typeface="Times New Roman"/>
                <a:ea typeface="Times New Roman"/>
                <a:cs typeface="Times New Roman"/>
                <a:sym typeface="Times New Roman"/>
              </a:defRPr>
            </a:lvl1pPr>
            <a:lvl2pPr indent="-228600" lvl="1" marL="9144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2pPr>
            <a:lvl3pPr indent="-228600" lvl="2" marL="13716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3pPr>
            <a:lvl4pPr indent="-228600" lvl="3" marL="18288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4pPr>
            <a:lvl5pPr indent="-228600" lvl="4" marL="22860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5pPr>
            <a:lvl6pPr indent="-228600" lvl="5" marL="27432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6pPr>
            <a:lvl7pPr indent="-228600" lvl="6" marL="32004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7pPr>
            <a:lvl8pPr indent="-228600" lvl="7" marL="36576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8pPr>
            <a:lvl9pPr indent="-228600" lvl="8" marL="41148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9pPr>
          </a:lstStyle>
          <a:p/>
        </p:txBody>
      </p:sp>
      <p:sp>
        <p:nvSpPr>
          <p:cNvPr id="55" name="Google Shape;55;p6"/>
          <p:cNvSpPr txBox="1"/>
          <p:nvPr>
            <p:ph idx="2" type="body"/>
          </p:nvPr>
        </p:nvSpPr>
        <p:spPr>
          <a:xfrm>
            <a:off x="4709150" y="624425"/>
            <a:ext cx="4170600" cy="4306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SzPts val="1400"/>
              <a:buNone/>
              <a:defRPr sz="2000">
                <a:latin typeface="Times New Roman"/>
                <a:ea typeface="Times New Roman"/>
                <a:cs typeface="Times New Roman"/>
                <a:sym typeface="Times New Roman"/>
              </a:defRPr>
            </a:lvl1pPr>
            <a:lvl2pPr indent="-228600" lvl="1" marL="9144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2pPr>
            <a:lvl3pPr indent="-228600" lvl="2" marL="13716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3pPr>
            <a:lvl4pPr indent="-228600" lvl="3" marL="18288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4pPr>
            <a:lvl5pPr indent="-228600" lvl="4" marL="22860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5pPr>
            <a:lvl6pPr indent="-228600" lvl="5" marL="27432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6pPr>
            <a:lvl7pPr indent="-228600" lvl="6" marL="32004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7pPr>
            <a:lvl8pPr indent="-228600" lvl="7" marL="36576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8pPr>
            <a:lvl9pPr indent="-228600" lvl="8" marL="41148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9pPr>
          </a:lstStyle>
          <a:p/>
        </p:txBody>
      </p:sp>
      <p:sp>
        <p:nvSpPr>
          <p:cNvPr id="56" name="Google Shape;56;p6"/>
          <p:cNvSpPr txBox="1"/>
          <p:nvPr/>
        </p:nvSpPr>
        <p:spPr>
          <a:xfrm>
            <a:off x="7330941" y="185554"/>
            <a:ext cx="1548900" cy="215700"/>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57" name="Google Shape;57;p6"/>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4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6"/>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 name="Google Shape;59;p6"/>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60" name="Shape 60"/>
        <p:cNvGrpSpPr/>
        <p:nvPr/>
      </p:nvGrpSpPr>
      <p:grpSpPr>
        <a:xfrm>
          <a:off x="0" y="0"/>
          <a:ext cx="0" cy="0"/>
          <a:chOff x="0" y="0"/>
          <a:chExt cx="0" cy="0"/>
        </a:xfrm>
      </p:grpSpPr>
      <p:sp>
        <p:nvSpPr>
          <p:cNvPr id="61" name="Google Shape;61;p7"/>
          <p:cNvSpPr/>
          <p:nvPr/>
        </p:nvSpPr>
        <p:spPr>
          <a:xfrm>
            <a:off x="0" y="0"/>
            <a:ext cx="9144000" cy="5143500"/>
          </a:xfrm>
          <a:prstGeom prst="rect">
            <a:avLst/>
          </a:prstGeom>
          <a:solidFill>
            <a:schemeClr val="lt1">
              <a:alpha val="98431"/>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62" name="Google Shape;62;p7"/>
          <p:cNvSpPr/>
          <p:nvPr/>
        </p:nvSpPr>
        <p:spPr>
          <a:xfrm>
            <a:off x="458500"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 name="Google Shape;63;p7"/>
          <p:cNvSpPr/>
          <p:nvPr/>
        </p:nvSpPr>
        <p:spPr>
          <a:xfrm>
            <a:off x="457056" y="137180"/>
            <a:ext cx="321900" cy="3228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 name="Google Shape;64;p7"/>
          <p:cNvSpPr txBox="1"/>
          <p:nvPr/>
        </p:nvSpPr>
        <p:spPr>
          <a:xfrm>
            <a:off x="828898" y="199275"/>
            <a:ext cx="740400" cy="225900"/>
          </a:xfrm>
          <a:prstGeom prst="rect">
            <a:avLst/>
          </a:prstGeom>
          <a:noFill/>
          <a:ln>
            <a:noFill/>
          </a:ln>
        </p:spPr>
        <p:txBody>
          <a:bodyPr anchorCtr="0" anchor="t" bIns="0" lIns="0" spcFirstLastPara="1" rIns="0" wrap="square" tIns="7775">
            <a:noAutofit/>
          </a:bodyPr>
          <a:lstStyle/>
          <a:p>
            <a:pPr indent="0" lvl="0" marL="5776" marR="0" rtl="0" algn="l">
              <a:lnSpc>
                <a:spcPct val="100000"/>
              </a:lnSpc>
              <a:spcBef>
                <a:spcPts val="0"/>
              </a:spcBef>
              <a:spcAft>
                <a:spcPts val="0"/>
              </a:spcAft>
              <a:buClr>
                <a:srgbClr val="000000"/>
              </a:buClr>
              <a:buSzPts val="728"/>
              <a:buFont typeface="Arial"/>
              <a:buNone/>
            </a:pPr>
            <a:r>
              <a:rPr b="1" i="0" lang="e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728"/>
              <a:buFont typeface="Arial"/>
              <a:buNone/>
            </a:pPr>
            <a:r>
              <a:rPr b="1" i="0" lang="e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65" name="Google Shape;65;p7"/>
          <p:cNvSpPr txBox="1"/>
          <p:nvPr/>
        </p:nvSpPr>
        <p:spPr>
          <a:xfrm>
            <a:off x="7330941" y="185554"/>
            <a:ext cx="1548900" cy="215700"/>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66" name="Google Shape;66;p7"/>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 name="Google Shape;67;p7"/>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8" name="Shape 68"/>
        <p:cNvGrpSpPr/>
        <p:nvPr/>
      </p:nvGrpSpPr>
      <p:grpSpPr>
        <a:xfrm>
          <a:off x="0" y="0"/>
          <a:ext cx="0" cy="0"/>
          <a:chOff x="0" y="0"/>
          <a:chExt cx="0" cy="0"/>
        </a:xfrm>
      </p:grpSpPr>
      <p:sp>
        <p:nvSpPr>
          <p:cNvPr id="69" name="Google Shape;69;p8"/>
          <p:cNvSpPr txBox="1"/>
          <p:nvPr>
            <p:ph idx="10" type="dt"/>
          </p:nvPr>
        </p:nvSpPr>
        <p:spPr>
          <a:xfrm>
            <a:off x="628650" y="4767265"/>
            <a:ext cx="2057400" cy="2739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SzPts val="1400"/>
              <a:buNone/>
              <a:defRPr sz="1400">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0" name="Google Shape;70;p8"/>
          <p:cNvSpPr txBox="1"/>
          <p:nvPr>
            <p:ph idx="11" type="ftr"/>
          </p:nvPr>
        </p:nvSpPr>
        <p:spPr>
          <a:xfrm>
            <a:off x="3028950" y="4767265"/>
            <a:ext cx="3086100" cy="2739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SzPts val="1400"/>
              <a:buNone/>
              <a:defRPr sz="1400">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1" name="Google Shape;71;p8"/>
          <p:cNvSpPr txBox="1"/>
          <p:nvPr>
            <p:ph idx="12" type="sldNum"/>
          </p:nvPr>
        </p:nvSpPr>
        <p:spPr>
          <a:xfrm>
            <a:off x="6457950" y="4767265"/>
            <a:ext cx="2057400" cy="273900"/>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72" name="Google Shape;72;p8"/>
          <p:cNvSpPr txBox="1"/>
          <p:nvPr>
            <p:ph type="title"/>
          </p:nvPr>
        </p:nvSpPr>
        <p:spPr>
          <a:xfrm>
            <a:off x="1233055" y="0"/>
            <a:ext cx="6151500" cy="457200"/>
          </a:xfrm>
          <a:prstGeom prst="rect">
            <a:avLst/>
          </a:prstGeom>
          <a:solidFill>
            <a:srgbClr val="C4E0B2"/>
          </a:solidFill>
          <a:ln>
            <a:noFill/>
          </a:ln>
        </p:spPr>
        <p:txBody>
          <a:bodyPr anchorCtr="0" anchor="ctr" bIns="34275" lIns="68575" spcFirstLastPara="1" rIns="68575" wrap="square" tIns="34275">
            <a:noAutofit/>
          </a:bodyPr>
          <a:lstStyle>
            <a:lvl1pPr lvl="0" algn="ctr">
              <a:lnSpc>
                <a:spcPct val="90000"/>
              </a:lnSpc>
              <a:spcBef>
                <a:spcPts val="0"/>
              </a:spcBef>
              <a:spcAft>
                <a:spcPts val="0"/>
              </a:spcAft>
              <a:buSzPts val="1400"/>
              <a:buNone/>
              <a:defRPr b="1" sz="2100">
                <a:solidFill>
                  <a:srgbClr val="C00000"/>
                </a:solidFill>
                <a:latin typeface="Trebuchet MS"/>
                <a:ea typeface="Trebuchet MS"/>
                <a:cs typeface="Trebuchet MS"/>
                <a:sym typeface="Trebuchet MS"/>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showMasterSp="0">
  <p:cSld name="OBJECT_1">
    <p:bg>
      <p:bgPr>
        <a:solidFill>
          <a:schemeClr val="lt1"/>
        </a:solidFill>
      </p:bgPr>
    </p:bg>
    <p:spTree>
      <p:nvGrpSpPr>
        <p:cNvPr id="73" name="Shape 73"/>
        <p:cNvGrpSpPr/>
        <p:nvPr/>
      </p:nvGrpSpPr>
      <p:grpSpPr>
        <a:xfrm>
          <a:off x="0" y="0"/>
          <a:ext cx="0" cy="0"/>
          <a:chOff x="0" y="0"/>
          <a:chExt cx="0" cy="0"/>
        </a:xfrm>
      </p:grpSpPr>
      <p:sp>
        <p:nvSpPr>
          <p:cNvPr id="74" name="Google Shape;74;p9"/>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5" name="Google Shape;75;p9"/>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6" name="Google Shape;76;p9"/>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77" name="Shape 77"/>
        <p:cNvGrpSpPr/>
        <p:nvPr/>
      </p:nvGrpSpPr>
      <p:grpSpPr>
        <a:xfrm>
          <a:off x="0" y="0"/>
          <a:ext cx="0" cy="0"/>
          <a:chOff x="0" y="0"/>
          <a:chExt cx="0" cy="0"/>
        </a:xfrm>
      </p:grpSpPr>
      <p:sp>
        <p:nvSpPr>
          <p:cNvPr id="78" name="Google Shape;78;p10"/>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0"/>
          <p:cNvGrpSpPr/>
          <p:nvPr/>
        </p:nvGrpSpPr>
        <p:grpSpPr>
          <a:xfrm>
            <a:off x="255200" y="592"/>
            <a:ext cx="2250363" cy="1044300"/>
            <a:chOff x="255200" y="592"/>
            <a:chExt cx="2250363" cy="1044300"/>
          </a:xfrm>
        </p:grpSpPr>
        <p:sp>
          <p:nvSpPr>
            <p:cNvPr id="83" name="Google Shape;83;p10"/>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10"/>
          <p:cNvGrpSpPr/>
          <p:nvPr/>
        </p:nvGrpSpPr>
        <p:grpSpPr>
          <a:xfrm>
            <a:off x="905395" y="592"/>
            <a:ext cx="2250363" cy="1044300"/>
            <a:chOff x="905395" y="592"/>
            <a:chExt cx="2250363" cy="1044300"/>
          </a:xfrm>
        </p:grpSpPr>
        <p:sp>
          <p:nvSpPr>
            <p:cNvPr id="87" name="Google Shape;87;p10"/>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0"/>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10"/>
          <p:cNvGrpSpPr/>
          <p:nvPr/>
        </p:nvGrpSpPr>
        <p:grpSpPr>
          <a:xfrm>
            <a:off x="7057468" y="5088"/>
            <a:ext cx="1851282" cy="752108"/>
            <a:chOff x="6917201" y="0"/>
            <a:chExt cx="2227777" cy="863400"/>
          </a:xfrm>
        </p:grpSpPr>
        <p:sp>
          <p:nvSpPr>
            <p:cNvPr id="91" name="Google Shape;91;p10"/>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10"/>
          <p:cNvGrpSpPr/>
          <p:nvPr/>
        </p:nvGrpSpPr>
        <p:grpSpPr>
          <a:xfrm>
            <a:off x="6553032" y="4217852"/>
            <a:ext cx="2389068" cy="925737"/>
            <a:chOff x="6917201" y="0"/>
            <a:chExt cx="2227777" cy="863400"/>
          </a:xfrm>
        </p:grpSpPr>
        <p:sp>
          <p:nvSpPr>
            <p:cNvPr id="95" name="Google Shape;95;p10"/>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0"/>
          <p:cNvGrpSpPr/>
          <p:nvPr/>
        </p:nvGrpSpPr>
        <p:grpSpPr>
          <a:xfrm>
            <a:off x="199149" y="4055652"/>
            <a:ext cx="2795414" cy="1083308"/>
            <a:chOff x="6917201" y="0"/>
            <a:chExt cx="2227777" cy="863400"/>
          </a:xfrm>
        </p:grpSpPr>
        <p:sp>
          <p:nvSpPr>
            <p:cNvPr id="99" name="Google Shape;99;p1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ctrTitle"/>
          </p:nvPr>
        </p:nvSpPr>
        <p:spPr>
          <a:xfrm>
            <a:off x="1858703" y="1822833"/>
            <a:ext cx="5361300" cy="1448100"/>
          </a:xfrm>
          <a:prstGeom prst="rect">
            <a:avLst/>
          </a:prstGeom>
        </p:spPr>
        <p:txBody>
          <a:bodyPr anchorCtr="0" anchor="ctr" bIns="0" lIns="0" spcFirstLastPara="1" rIns="0" wrap="square" tIns="0">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03" name="Google Shape;103;p10"/>
          <p:cNvSpPr txBox="1"/>
          <p:nvPr>
            <p:ph idx="1" type="subTitle"/>
          </p:nvPr>
        </p:nvSpPr>
        <p:spPr>
          <a:xfrm>
            <a:off x="1858700" y="3413158"/>
            <a:ext cx="5361300" cy="522600"/>
          </a:xfrm>
          <a:prstGeom prst="rect">
            <a:avLst/>
          </a:prstGeom>
        </p:spPr>
        <p:txBody>
          <a:bodyPr anchorCtr="0" anchor="t" bIns="0" lIns="0" spcFirstLastPara="1" rIns="0" wrap="square" tIns="0">
            <a:noAutofit/>
          </a:bodyPr>
          <a:lstStyle>
            <a:lvl1pPr lvl="0" rtl="0" algn="ctr">
              <a:lnSpc>
                <a:spcPct val="100000"/>
              </a:lnSpc>
              <a:spcBef>
                <a:spcPts val="360"/>
              </a:spcBef>
              <a:spcAft>
                <a:spcPts val="0"/>
              </a:spcAft>
              <a:buClr>
                <a:schemeClr val="lt1"/>
              </a:buClr>
              <a:buSzPts val="1600"/>
              <a:buNone/>
              <a:defRPr sz="1600">
                <a:solidFill>
                  <a:schemeClr val="lt1"/>
                </a:solidFill>
              </a:defRPr>
            </a:lvl1pPr>
            <a:lvl2pPr lvl="1" rtl="0" algn="ctr">
              <a:lnSpc>
                <a:spcPct val="100000"/>
              </a:lnSpc>
              <a:spcBef>
                <a:spcPts val="360"/>
              </a:spcBef>
              <a:spcAft>
                <a:spcPts val="0"/>
              </a:spcAft>
              <a:buClr>
                <a:schemeClr val="lt1"/>
              </a:buClr>
              <a:buSzPts val="1600"/>
              <a:buNone/>
              <a:defRPr sz="1600">
                <a:solidFill>
                  <a:schemeClr val="lt1"/>
                </a:solidFill>
              </a:defRPr>
            </a:lvl2pPr>
            <a:lvl3pPr lvl="2" rtl="0" algn="ctr">
              <a:lnSpc>
                <a:spcPct val="100000"/>
              </a:lnSpc>
              <a:spcBef>
                <a:spcPts val="360"/>
              </a:spcBef>
              <a:spcAft>
                <a:spcPts val="0"/>
              </a:spcAft>
              <a:buClr>
                <a:schemeClr val="lt1"/>
              </a:buClr>
              <a:buSzPts val="1600"/>
              <a:buNone/>
              <a:defRPr sz="1600">
                <a:solidFill>
                  <a:schemeClr val="lt1"/>
                </a:solidFill>
              </a:defRPr>
            </a:lvl3pPr>
            <a:lvl4pPr lvl="3" rtl="0" algn="ctr">
              <a:lnSpc>
                <a:spcPct val="100000"/>
              </a:lnSpc>
              <a:spcBef>
                <a:spcPts val="360"/>
              </a:spcBef>
              <a:spcAft>
                <a:spcPts val="0"/>
              </a:spcAft>
              <a:buClr>
                <a:schemeClr val="lt1"/>
              </a:buClr>
              <a:buSzPts val="1600"/>
              <a:buNone/>
              <a:defRPr sz="1600">
                <a:solidFill>
                  <a:schemeClr val="lt1"/>
                </a:solidFill>
              </a:defRPr>
            </a:lvl4pPr>
            <a:lvl5pPr lvl="4" rtl="0" algn="ctr">
              <a:lnSpc>
                <a:spcPct val="100000"/>
              </a:lnSpc>
              <a:spcBef>
                <a:spcPts val="36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04" name="Google Shape;104;p10"/>
          <p:cNvSpPr txBox="1"/>
          <p:nvPr>
            <p:ph idx="12" type="sldNum"/>
          </p:nvPr>
        </p:nvSpPr>
        <p:spPr>
          <a:xfrm>
            <a:off x="8390734" y="4543668"/>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5137724"/>
            <a:ext cx="9147366" cy="0"/>
          </a:xfrm>
          <a:custGeom>
            <a:rect b="b" l="l" r="r" t="t"/>
            <a:pathLst>
              <a:path extrusionOk="0" h="120000" w="20104100">
                <a:moveTo>
                  <a:pt x="0" y="0"/>
                </a:moveTo>
                <a:lnTo>
                  <a:pt x="20104099" y="0"/>
                </a:lnTo>
              </a:path>
            </a:pathLst>
          </a:custGeom>
          <a:noFill/>
          <a:ln cap="flat" cmpd="sng" w="22850">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 name="Google Shape;7;p1"/>
          <p:cNvSpPr/>
          <p:nvPr/>
        </p:nvSpPr>
        <p:spPr>
          <a:xfrm>
            <a:off x="0" y="5127616"/>
            <a:ext cx="9134653" cy="0"/>
          </a:xfrm>
          <a:custGeom>
            <a:rect b="b" l="l" r="r" t="t"/>
            <a:pathLst>
              <a:path extrusionOk="0" h="120000" w="20076160">
                <a:moveTo>
                  <a:pt x="0" y="0"/>
                </a:moveTo>
                <a:lnTo>
                  <a:pt x="20076037" y="0"/>
                </a:lnTo>
              </a:path>
            </a:pathLst>
          </a:custGeom>
          <a:noFill/>
          <a:ln cap="flat" cmpd="sng" w="22850">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 name="Google Shape;8;p1"/>
          <p:cNvSpPr/>
          <p:nvPr/>
        </p:nvSpPr>
        <p:spPr>
          <a:xfrm>
            <a:off x="12997" y="21660"/>
            <a:ext cx="0" cy="5102993"/>
          </a:xfrm>
          <a:custGeom>
            <a:rect b="b" l="l" r="r" t="t"/>
            <a:pathLst>
              <a:path extrusionOk="0" h="11215370" w="120000">
                <a:moveTo>
                  <a:pt x="0" y="0"/>
                </a:moveTo>
                <a:lnTo>
                  <a:pt x="0" y="11215370"/>
                </a:lnTo>
              </a:path>
            </a:pathLst>
          </a:custGeom>
          <a:noFill/>
          <a:ln cap="flat" cmpd="sng" w="56200">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 name="Google Shape;9;p1"/>
          <p:cNvSpPr/>
          <p:nvPr/>
        </p:nvSpPr>
        <p:spPr>
          <a:xfrm>
            <a:off x="0" y="10830"/>
            <a:ext cx="9147366" cy="0"/>
          </a:xfrm>
          <a:custGeom>
            <a:rect b="b" l="l" r="r" t="t"/>
            <a:pathLst>
              <a:path extrusionOk="0" h="120000" w="20104100">
                <a:moveTo>
                  <a:pt x="0" y="0"/>
                </a:moveTo>
                <a:lnTo>
                  <a:pt x="20104099" y="0"/>
                </a:lnTo>
              </a:path>
            </a:pathLst>
          </a:custGeom>
          <a:noFill/>
          <a:ln cap="flat" cmpd="sng" w="46975">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 name="Google Shape;10;p1"/>
          <p:cNvSpPr/>
          <p:nvPr/>
        </p:nvSpPr>
        <p:spPr>
          <a:xfrm>
            <a:off x="9131003" y="5121841"/>
            <a:ext cx="13002" cy="10858"/>
          </a:xfrm>
          <a:custGeom>
            <a:rect b="b" l="l" r="r" t="t"/>
            <a:pathLst>
              <a:path extrusionOk="0" h="22859" w="28575">
                <a:moveTo>
                  <a:pt x="0" y="22856"/>
                </a:moveTo>
                <a:lnTo>
                  <a:pt x="28061" y="22856"/>
                </a:lnTo>
                <a:lnTo>
                  <a:pt x="28061" y="0"/>
                </a:lnTo>
                <a:lnTo>
                  <a:pt x="0" y="0"/>
                </a:lnTo>
                <a:lnTo>
                  <a:pt x="0" y="22856"/>
                </a:lnTo>
                <a:close/>
              </a:path>
            </a:pathLst>
          </a:custGeom>
          <a:solidFill>
            <a:srgbClr val="E76A8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 name="Google Shape;11;p1"/>
          <p:cNvSpPr/>
          <p:nvPr/>
        </p:nvSpPr>
        <p:spPr>
          <a:xfrm>
            <a:off x="9131003" y="21660"/>
            <a:ext cx="0" cy="5102993"/>
          </a:xfrm>
          <a:custGeom>
            <a:rect b="b" l="l" r="r" t="t"/>
            <a:pathLst>
              <a:path extrusionOk="0" h="11215370" w="120000">
                <a:moveTo>
                  <a:pt x="0" y="0"/>
                </a:moveTo>
                <a:lnTo>
                  <a:pt x="0" y="11215370"/>
                </a:lnTo>
              </a:path>
            </a:pathLst>
          </a:custGeom>
          <a:noFill/>
          <a:ln cap="flat" cmpd="sng" w="56175">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1"/>
          <p:cNvSpPr txBox="1"/>
          <p:nvPr>
            <p:ph type="title"/>
          </p:nvPr>
        </p:nvSpPr>
        <p:spPr>
          <a:xfrm>
            <a:off x="264269" y="185554"/>
            <a:ext cx="8615400" cy="2769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Times New Roman"/>
              <a:buNone/>
              <a:defRPr b="0" i="0" sz="18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9pPr>
          </a:lstStyle>
          <a:p/>
        </p:txBody>
      </p:sp>
      <p:sp>
        <p:nvSpPr>
          <p:cNvPr id="13" name="Google Shape;13;p1"/>
          <p:cNvSpPr txBox="1"/>
          <p:nvPr>
            <p:ph idx="1" type="body"/>
          </p:nvPr>
        </p:nvSpPr>
        <p:spPr>
          <a:xfrm>
            <a:off x="1249141" y="1188406"/>
            <a:ext cx="6645600" cy="276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6pPr>
            <a:lvl7pPr indent="-228600" lvl="6" marL="32004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7pPr>
            <a:lvl8pPr indent="-228600" lvl="7" marL="36576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8pPr>
            <a:lvl9pPr indent="-228600" lvl="8" marL="41148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9pPr>
          </a:lstStyle>
          <a:p/>
        </p:txBody>
      </p:sp>
      <p:sp>
        <p:nvSpPr>
          <p:cNvPr id="14" name="Google Shape;14;p1"/>
          <p:cNvSpPr txBox="1"/>
          <p:nvPr>
            <p:ph idx="11" type="ftr"/>
          </p:nvPr>
        </p:nvSpPr>
        <p:spPr>
          <a:xfrm>
            <a:off x="3109134" y="4783225"/>
            <a:ext cx="2925600" cy="2769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0" type="dt"/>
          </p:nvPr>
        </p:nvSpPr>
        <p:spPr>
          <a:xfrm>
            <a:off x="457056" y="4783225"/>
            <a:ext cx="2103300" cy="276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6583622" y="4783225"/>
            <a:ext cx="2103300" cy="276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1"/>
          <p:cNvSpPr txBox="1"/>
          <p:nvPr/>
        </p:nvSpPr>
        <p:spPr>
          <a:xfrm>
            <a:off x="3229500" y="1511775"/>
            <a:ext cx="473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Times New Roman"/>
                <a:ea typeface="Times New Roman"/>
                <a:cs typeface="Times New Roman"/>
                <a:sym typeface="Times New Roman"/>
              </a:rPr>
              <a:t>EXPERIENTIAL LEARNING</a:t>
            </a:r>
            <a:endParaRPr sz="2800">
              <a:latin typeface="Times New Roman"/>
              <a:ea typeface="Times New Roman"/>
              <a:cs typeface="Times New Roman"/>
              <a:sym typeface="Times New Roman"/>
            </a:endParaRPr>
          </a:p>
        </p:txBody>
      </p:sp>
      <p:sp>
        <p:nvSpPr>
          <p:cNvPr id="110" name="Google Shape;110;p11"/>
          <p:cNvSpPr/>
          <p:nvPr/>
        </p:nvSpPr>
        <p:spPr>
          <a:xfrm>
            <a:off x="1773950" y="2171750"/>
            <a:ext cx="1605600" cy="723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BRANCH</a:t>
            </a:r>
            <a:endParaRPr sz="1800"/>
          </a:p>
        </p:txBody>
      </p:sp>
      <p:sp>
        <p:nvSpPr>
          <p:cNvPr id="111" name="Google Shape;111;p11"/>
          <p:cNvSpPr/>
          <p:nvPr/>
        </p:nvSpPr>
        <p:spPr>
          <a:xfrm>
            <a:off x="1773950" y="2895350"/>
            <a:ext cx="1605600" cy="723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TOPIC</a:t>
            </a:r>
            <a:endParaRPr sz="1800"/>
          </a:p>
        </p:txBody>
      </p:sp>
      <p:sp>
        <p:nvSpPr>
          <p:cNvPr id="112" name="Google Shape;112;p11"/>
          <p:cNvSpPr/>
          <p:nvPr/>
        </p:nvSpPr>
        <p:spPr>
          <a:xfrm>
            <a:off x="3379550" y="2171750"/>
            <a:ext cx="5083800" cy="723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Computer Science and Engineering</a:t>
            </a:r>
            <a:endParaRPr sz="1800"/>
          </a:p>
        </p:txBody>
      </p:sp>
      <p:sp>
        <p:nvSpPr>
          <p:cNvPr id="113" name="Google Shape;113;p11"/>
          <p:cNvSpPr/>
          <p:nvPr/>
        </p:nvSpPr>
        <p:spPr>
          <a:xfrm>
            <a:off x="3379550" y="2895350"/>
            <a:ext cx="5083800" cy="723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Making OS from Scratch</a:t>
            </a:r>
            <a:endParaRPr sz="1800">
              <a:solidFill>
                <a:schemeClr val="dk1"/>
              </a:solidFill>
              <a:latin typeface="Calibri"/>
              <a:ea typeface="Calibri"/>
              <a:cs typeface="Calibri"/>
              <a:sym typeface="Calibri"/>
            </a:endParaRPr>
          </a:p>
        </p:txBody>
      </p:sp>
      <p:sp>
        <p:nvSpPr>
          <p:cNvPr id="114" name="Google Shape;114;p11"/>
          <p:cNvSpPr/>
          <p:nvPr/>
        </p:nvSpPr>
        <p:spPr>
          <a:xfrm>
            <a:off x="172575" y="4167825"/>
            <a:ext cx="2242200" cy="4380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Sahil Santosh Naik</a:t>
            </a:r>
            <a:endParaRPr sz="1800"/>
          </a:p>
        </p:txBody>
      </p:sp>
      <p:sp>
        <p:nvSpPr>
          <p:cNvPr id="115" name="Google Shape;115;p11"/>
          <p:cNvSpPr/>
          <p:nvPr/>
        </p:nvSpPr>
        <p:spPr>
          <a:xfrm>
            <a:off x="172575" y="4605825"/>
            <a:ext cx="2242200" cy="4380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Sai Varun Konda</a:t>
            </a:r>
            <a:endParaRPr sz="1800"/>
          </a:p>
        </p:txBody>
      </p:sp>
      <p:sp>
        <p:nvSpPr>
          <p:cNvPr id="116" name="Google Shape;116;p11"/>
          <p:cNvSpPr/>
          <p:nvPr/>
        </p:nvSpPr>
        <p:spPr>
          <a:xfrm>
            <a:off x="2414753" y="4167825"/>
            <a:ext cx="2710200" cy="4791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1RV22CS169</a:t>
            </a:r>
            <a:endParaRPr sz="1800"/>
          </a:p>
        </p:txBody>
      </p:sp>
      <p:sp>
        <p:nvSpPr>
          <p:cNvPr id="117" name="Google Shape;117;p11"/>
          <p:cNvSpPr/>
          <p:nvPr/>
        </p:nvSpPr>
        <p:spPr>
          <a:xfrm>
            <a:off x="2414630" y="4605825"/>
            <a:ext cx="2710800" cy="4380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1RV22CS171	</a:t>
            </a:r>
            <a:endParaRPr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Implementation</a:t>
            </a:r>
            <a:endParaRPr/>
          </a:p>
        </p:txBody>
      </p:sp>
      <p:sp>
        <p:nvSpPr>
          <p:cNvPr id="173" name="Google Shape;173;p20"/>
          <p:cNvSpPr txBox="1"/>
          <p:nvPr>
            <p:ph idx="1" type="body"/>
          </p:nvPr>
        </p:nvSpPr>
        <p:spPr>
          <a:xfrm>
            <a:off x="402400" y="919025"/>
            <a:ext cx="8477400" cy="3921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sz="1400"/>
              <a:t>Execution:</a:t>
            </a:r>
            <a:endParaRPr sz="1400"/>
          </a:p>
          <a:p>
            <a:pPr indent="0" lvl="0" marL="457200" rtl="0" algn="l">
              <a:spcBef>
                <a:spcPts val="400"/>
              </a:spcBef>
              <a:spcAft>
                <a:spcPts val="0"/>
              </a:spcAft>
              <a:buNone/>
            </a:pPr>
            <a:r>
              <a:rPr lang="en" sz="1400"/>
              <a:t>Initializes the PageKey Operating System (PKOS) kernel, configuring the Interrupt Descriptor Table (IDT) to handle keyboard interrupts. It sets up the IDT entry for the keyboard interrupt (IRQ1) and initializes the Programmable Interrupt Controllers (PICs) to manage interrupt requests. </a:t>
            </a:r>
            <a:endParaRPr sz="1400"/>
          </a:p>
          <a:p>
            <a:pPr indent="0" lvl="0" marL="457200" rtl="0" algn="l">
              <a:spcBef>
                <a:spcPts val="400"/>
              </a:spcBef>
              <a:spcAft>
                <a:spcPts val="0"/>
              </a:spcAft>
              <a:buNone/>
            </a:pPr>
            <a:r>
              <a:rPr lang="en" sz="1400"/>
              <a:t>The handle_keyboard_interrupt() function is called whenever a keyboard interrupt occurs, processing key presses and executing corresponding commands. The main function initializes the kernel, sets up interrupt handling, and enters a loop to handle interrupts indefinitely. Overall, this code forms the core functionality for keyboard interaction in the PKOS kernel.</a:t>
            </a:r>
            <a:endParaRPr sz="1400"/>
          </a:p>
        </p:txBody>
      </p:sp>
      <p:pic>
        <p:nvPicPr>
          <p:cNvPr id="174" name="Google Shape;174;p20"/>
          <p:cNvPicPr preferRelativeResize="0"/>
          <p:nvPr/>
        </p:nvPicPr>
        <p:blipFill rotWithShape="1">
          <a:blip r:embed="rId3">
            <a:alphaModFix/>
          </a:blip>
          <a:srcRect b="47457" l="46115" r="11661" t="9086"/>
          <a:stretch/>
        </p:blipFill>
        <p:spPr>
          <a:xfrm>
            <a:off x="867350" y="2786950"/>
            <a:ext cx="3474877" cy="22350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Implementation</a:t>
            </a:r>
            <a:endParaRPr/>
          </a:p>
        </p:txBody>
      </p:sp>
      <p:sp>
        <p:nvSpPr>
          <p:cNvPr id="180" name="Google Shape;180;p21"/>
          <p:cNvSpPr txBox="1"/>
          <p:nvPr>
            <p:ph idx="1" type="body"/>
          </p:nvPr>
        </p:nvSpPr>
        <p:spPr>
          <a:xfrm>
            <a:off x="457050" y="624550"/>
            <a:ext cx="4602900" cy="42156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sz="1400"/>
              <a:t>VGA:</a:t>
            </a:r>
            <a:endParaRPr sz="1400"/>
          </a:p>
          <a:p>
            <a:pPr indent="0" lvl="0" marL="0" rtl="0" algn="l">
              <a:spcBef>
                <a:spcPts val="400"/>
              </a:spcBef>
              <a:spcAft>
                <a:spcPts val="0"/>
              </a:spcAft>
              <a:buNone/>
            </a:pPr>
            <a:r>
              <a:rPr lang="en" sz="1400"/>
              <a:t>The VGA implementation in this repository comprises files for register access (reg_.c and reg_.h), VGA configuration (vga_config.c and vga_config.h), and central VGA functionality (`vga.c and `vga.h). VGA hardware, including configuring display modes, managing graphics memory, and controlling the display controller. Overall, the VGA implementation facilitates low-level hardware interaction for display output and control in the PageKey Operating System (PKOS).</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LSPCIE:</a:t>
            </a:r>
            <a:endParaRPr sz="1400"/>
          </a:p>
          <a:p>
            <a:pPr indent="0" lvl="0" marL="0" rtl="0" algn="l">
              <a:spcBef>
                <a:spcPts val="400"/>
              </a:spcBef>
              <a:spcAft>
                <a:spcPts val="0"/>
              </a:spcAft>
              <a:buNone/>
            </a:pPr>
            <a:r>
              <a:rPr lang="en" sz="1400"/>
              <a:t>command within the PageKey Operating System (PKOS) kernel designed to enumerate PCI (Peripheral Component Interconnect) devices connected to the system. This functionality is crucial for hardware detection and device driver initialization, providing users with information such as vendor ID, device ID, class, and other relevant details for each PCI device.</a:t>
            </a:r>
            <a:endParaRPr sz="1400"/>
          </a:p>
          <a:p>
            <a:pPr indent="0" lvl="0" marL="0" rtl="0" algn="l">
              <a:spcBef>
                <a:spcPts val="400"/>
              </a:spcBef>
              <a:spcAft>
                <a:spcPts val="0"/>
              </a:spcAft>
              <a:buNone/>
            </a:pPr>
            <a:r>
              <a:t/>
            </a:r>
            <a:endParaRPr sz="1400"/>
          </a:p>
        </p:txBody>
      </p:sp>
      <p:pic>
        <p:nvPicPr>
          <p:cNvPr id="181" name="Google Shape;181;p21"/>
          <p:cNvPicPr preferRelativeResize="0"/>
          <p:nvPr/>
        </p:nvPicPr>
        <p:blipFill rotWithShape="1">
          <a:blip r:embed="rId3">
            <a:alphaModFix/>
          </a:blip>
          <a:srcRect b="48255" l="45836" r="16300" t="8767"/>
          <a:stretch/>
        </p:blipFill>
        <p:spPr>
          <a:xfrm>
            <a:off x="5557650" y="624550"/>
            <a:ext cx="3115976" cy="2210550"/>
          </a:xfrm>
          <a:prstGeom prst="rect">
            <a:avLst/>
          </a:prstGeom>
          <a:noFill/>
          <a:ln>
            <a:noFill/>
          </a:ln>
        </p:spPr>
      </p:pic>
      <p:pic>
        <p:nvPicPr>
          <p:cNvPr id="182" name="Google Shape;182;p21"/>
          <p:cNvPicPr preferRelativeResize="0"/>
          <p:nvPr/>
        </p:nvPicPr>
        <p:blipFill rotWithShape="1">
          <a:blip r:embed="rId4">
            <a:alphaModFix/>
          </a:blip>
          <a:srcRect b="47313" l="45987" r="11569" t="8674"/>
          <a:stretch/>
        </p:blipFill>
        <p:spPr>
          <a:xfrm>
            <a:off x="5557650" y="2893025"/>
            <a:ext cx="3115976" cy="2088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88" name="Google Shape;188;p22"/>
          <p:cNvSpPr txBox="1"/>
          <p:nvPr>
            <p:ph idx="1" type="body"/>
          </p:nvPr>
        </p:nvSpPr>
        <p:spPr>
          <a:xfrm>
            <a:off x="457050" y="624550"/>
            <a:ext cx="8422800" cy="42156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Other Commands: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sz="1400"/>
              <a:t>Help: list of commands that can be used					Clear: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p:txBody>
      </p:sp>
      <p:pic>
        <p:nvPicPr>
          <p:cNvPr id="189" name="Google Shape;189;p22"/>
          <p:cNvPicPr preferRelativeResize="0"/>
          <p:nvPr/>
        </p:nvPicPr>
        <p:blipFill>
          <a:blip r:embed="rId3">
            <a:alphaModFix/>
          </a:blip>
          <a:stretch>
            <a:fillRect/>
          </a:stretch>
        </p:blipFill>
        <p:spPr>
          <a:xfrm>
            <a:off x="457050" y="1726625"/>
            <a:ext cx="4225250" cy="2708101"/>
          </a:xfrm>
          <a:prstGeom prst="rect">
            <a:avLst/>
          </a:prstGeom>
          <a:noFill/>
          <a:ln>
            <a:noFill/>
          </a:ln>
        </p:spPr>
      </p:pic>
      <p:pic>
        <p:nvPicPr>
          <p:cNvPr id="190" name="Google Shape;190;p22"/>
          <p:cNvPicPr preferRelativeResize="0"/>
          <p:nvPr/>
        </p:nvPicPr>
        <p:blipFill rotWithShape="1">
          <a:blip r:embed="rId4">
            <a:alphaModFix/>
          </a:blip>
          <a:srcRect b="2543" l="2543" r="0" t="0"/>
          <a:stretch/>
        </p:blipFill>
        <p:spPr>
          <a:xfrm>
            <a:off x="4812375" y="1726627"/>
            <a:ext cx="4152175" cy="263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 type="body"/>
          </p:nvPr>
        </p:nvSpPr>
        <p:spPr>
          <a:xfrm>
            <a:off x="457050" y="624550"/>
            <a:ext cx="2996100" cy="4215600"/>
          </a:xfrm>
          <a:prstGeom prst="rect">
            <a:avLst/>
          </a:prstGeom>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 sz="1200"/>
              <a:t>include "stdlib.h"</a:t>
            </a:r>
            <a:endParaRPr sz="1200"/>
          </a:p>
          <a:p>
            <a:pPr indent="0" lvl="0" marL="0" rtl="0" algn="l">
              <a:spcBef>
                <a:spcPts val="400"/>
              </a:spcBef>
              <a:spcAft>
                <a:spcPts val="0"/>
              </a:spcAft>
              <a:buClr>
                <a:schemeClr val="dk1"/>
              </a:buClr>
              <a:buSzPts val="1100"/>
              <a:buFont typeface="Arial"/>
              <a:buNone/>
            </a:pPr>
            <a:r>
              <a:rPr lang="en" sz="1200"/>
              <a:t>// Base method for itoa</a:t>
            </a:r>
            <a:endParaRPr sz="1200"/>
          </a:p>
          <a:p>
            <a:pPr indent="0" lvl="0" marL="0" rtl="0" algn="l">
              <a:spcBef>
                <a:spcPts val="400"/>
              </a:spcBef>
              <a:spcAft>
                <a:spcPts val="0"/>
              </a:spcAft>
              <a:buClr>
                <a:schemeClr val="dk1"/>
              </a:buClr>
              <a:buSzPts val="1100"/>
              <a:buFont typeface="Arial"/>
              <a:buNone/>
            </a:pPr>
            <a:r>
              <a:rPr lang="en" sz="1200"/>
              <a:t>char* _itoa(int integer, char* result, int base) {</a:t>
            </a:r>
            <a:endParaRPr sz="1200"/>
          </a:p>
          <a:p>
            <a:pPr indent="0" lvl="0" marL="0" rtl="0" algn="l">
              <a:spcBef>
                <a:spcPts val="400"/>
              </a:spcBef>
              <a:spcAft>
                <a:spcPts val="0"/>
              </a:spcAft>
              <a:buClr>
                <a:schemeClr val="dk1"/>
              </a:buClr>
              <a:buSzPts val="1100"/>
              <a:buFont typeface="Arial"/>
              <a:buNone/>
            </a:pPr>
            <a:r>
              <a:rPr lang="en" sz="1200"/>
              <a:t>int num_digits = 0;</a:t>
            </a:r>
            <a:endParaRPr sz="1200"/>
          </a:p>
          <a:p>
            <a:pPr indent="0" lvl="0" marL="0" rtl="0" algn="l">
              <a:spcBef>
                <a:spcPts val="400"/>
              </a:spcBef>
              <a:spcAft>
                <a:spcPts val="0"/>
              </a:spcAft>
              <a:buClr>
                <a:schemeClr val="dk1"/>
              </a:buClr>
              <a:buSzPts val="1100"/>
              <a:buFont typeface="Arial"/>
              <a:buNone/>
            </a:pPr>
            <a:r>
              <a:rPr lang="en" sz="1200"/>
              <a:t>int val = 0;</a:t>
            </a:r>
            <a:endParaRPr sz="1200"/>
          </a:p>
          <a:p>
            <a:pPr indent="0" lvl="0" marL="0" rtl="0" algn="l">
              <a:spcBef>
                <a:spcPts val="400"/>
              </a:spcBef>
              <a:spcAft>
                <a:spcPts val="0"/>
              </a:spcAft>
              <a:buClr>
                <a:schemeClr val="dk1"/>
              </a:buClr>
              <a:buSzPts val="1100"/>
              <a:buFont typeface="Arial"/>
              <a:buNone/>
            </a:pPr>
            <a:r>
              <a:rPr lang="en" sz="1200"/>
              <a:t>// Push each digit</a:t>
            </a:r>
            <a:endParaRPr sz="1200"/>
          </a:p>
          <a:p>
            <a:pPr indent="0" lvl="0" marL="0" rtl="0" algn="l">
              <a:spcBef>
                <a:spcPts val="400"/>
              </a:spcBef>
              <a:spcAft>
                <a:spcPts val="0"/>
              </a:spcAft>
              <a:buClr>
                <a:schemeClr val="dk1"/>
              </a:buClr>
              <a:buSzPts val="1100"/>
              <a:buFont typeface="Arial"/>
              <a:buNone/>
            </a:pPr>
            <a:r>
              <a:rPr lang="en" sz="1200"/>
              <a:t>while (integer &gt; 0) {</a:t>
            </a:r>
            <a:endParaRPr sz="1200"/>
          </a:p>
          <a:p>
            <a:pPr indent="0" lvl="0" marL="0" rtl="0" algn="l">
              <a:spcBef>
                <a:spcPts val="400"/>
              </a:spcBef>
              <a:spcAft>
                <a:spcPts val="0"/>
              </a:spcAft>
              <a:buClr>
                <a:schemeClr val="dk1"/>
              </a:buClr>
              <a:buSzPts val="1100"/>
              <a:buFont typeface="Arial"/>
              <a:buNone/>
            </a:pPr>
            <a:r>
              <a:rPr lang="en" sz="1200"/>
              <a:t>// Mod 10 gets just the last digit</a:t>
            </a:r>
            <a:endParaRPr sz="1200"/>
          </a:p>
          <a:p>
            <a:pPr indent="0" lvl="0" marL="0" rtl="0" algn="l">
              <a:spcBef>
                <a:spcPts val="400"/>
              </a:spcBef>
              <a:spcAft>
                <a:spcPts val="0"/>
              </a:spcAft>
              <a:buClr>
                <a:schemeClr val="dk1"/>
              </a:buClr>
              <a:buSzPts val="1100"/>
              <a:buFont typeface="Arial"/>
              <a:buNone/>
            </a:pPr>
            <a:r>
              <a:rPr lang="en" sz="1200"/>
              <a:t>// Adding '0' turns it into an ASCII character</a:t>
            </a:r>
            <a:endParaRPr sz="1200"/>
          </a:p>
          <a:p>
            <a:pPr indent="0" lvl="0" marL="0" rtl="0" algn="l">
              <a:spcBef>
                <a:spcPts val="400"/>
              </a:spcBef>
              <a:spcAft>
                <a:spcPts val="0"/>
              </a:spcAft>
              <a:buClr>
                <a:schemeClr val="dk1"/>
              </a:buClr>
              <a:buSzPts val="1100"/>
              <a:buFont typeface="Arial"/>
              <a:buNone/>
            </a:pPr>
            <a:r>
              <a:rPr lang="en" sz="1200"/>
              <a:t>val = integer % base;</a:t>
            </a:r>
            <a:endParaRPr sz="1200"/>
          </a:p>
          <a:p>
            <a:pPr indent="0" lvl="0" marL="0" rtl="0" algn="l">
              <a:spcBef>
                <a:spcPts val="400"/>
              </a:spcBef>
              <a:spcAft>
                <a:spcPts val="0"/>
              </a:spcAft>
              <a:buClr>
                <a:schemeClr val="dk1"/>
              </a:buClr>
              <a:buSzPts val="1100"/>
              <a:buFont typeface="Arial"/>
              <a:buNone/>
            </a:pPr>
            <a:r>
              <a:rPr lang="en" sz="1200"/>
              <a:t>if (val &lt; 10) {</a:t>
            </a:r>
            <a:endParaRPr sz="1200"/>
          </a:p>
          <a:p>
            <a:pPr indent="0" lvl="0" marL="0" rtl="0" algn="l">
              <a:spcBef>
                <a:spcPts val="400"/>
              </a:spcBef>
              <a:spcAft>
                <a:spcPts val="0"/>
              </a:spcAft>
              <a:buClr>
                <a:schemeClr val="dk1"/>
              </a:buClr>
              <a:buSzPts val="1100"/>
              <a:buFont typeface="Arial"/>
              <a:buNone/>
            </a:pPr>
            <a:r>
              <a:rPr lang="en" sz="1200"/>
              <a:t>result[num_digits] = val + '0';</a:t>
            </a:r>
            <a:endParaRPr sz="1200"/>
          </a:p>
          <a:p>
            <a:pPr indent="0" lvl="0" marL="0" rtl="0" algn="l">
              <a:spcBef>
                <a:spcPts val="400"/>
              </a:spcBef>
              <a:spcAft>
                <a:spcPts val="0"/>
              </a:spcAft>
              <a:buClr>
                <a:schemeClr val="dk1"/>
              </a:buClr>
              <a:buSzPts val="1100"/>
              <a:buFont typeface="Arial"/>
              <a:buNone/>
            </a:pPr>
            <a:r>
              <a:rPr lang="en" sz="1200"/>
              <a:t>} else {</a:t>
            </a:r>
            <a:endParaRPr sz="1200"/>
          </a:p>
          <a:p>
            <a:pPr indent="0" lvl="0" marL="0" rtl="0" algn="l">
              <a:spcBef>
                <a:spcPts val="400"/>
              </a:spcBef>
              <a:spcAft>
                <a:spcPts val="0"/>
              </a:spcAft>
              <a:buClr>
                <a:schemeClr val="dk1"/>
              </a:buClr>
              <a:buSzPts val="1100"/>
              <a:buFont typeface="Arial"/>
              <a:buNone/>
            </a:pPr>
            <a:r>
              <a:rPr lang="en" sz="1200"/>
              <a:t>result[num_digits] = val + 'a';</a:t>
            </a:r>
            <a:endParaRPr sz="1200"/>
          </a:p>
          <a:p>
            <a:pPr indent="0" lvl="0" marL="0" rtl="0" algn="l">
              <a:spcBef>
                <a:spcPts val="400"/>
              </a:spcBef>
              <a:spcAft>
                <a:spcPts val="0"/>
              </a:spcAft>
              <a:buClr>
                <a:schemeClr val="dk1"/>
              </a:buClr>
              <a:buSzPts val="1100"/>
              <a:buFont typeface="Arial"/>
              <a:buNone/>
            </a:pPr>
            <a:r>
              <a:rPr lang="en" sz="1200"/>
              <a:t>}</a:t>
            </a:r>
            <a:endParaRPr sz="1200"/>
          </a:p>
          <a:p>
            <a:pPr indent="0" lvl="0" marL="0" rtl="0" algn="l">
              <a:spcBef>
                <a:spcPts val="400"/>
              </a:spcBef>
              <a:spcAft>
                <a:spcPts val="0"/>
              </a:spcAft>
              <a:buClr>
                <a:schemeClr val="dk1"/>
              </a:buClr>
              <a:buSzPts val="1100"/>
              <a:buFont typeface="Arial"/>
              <a:buNone/>
            </a:pPr>
            <a:r>
              <a:rPr lang="en" sz="1200"/>
              <a:t>num_digits++;</a:t>
            </a:r>
            <a:endParaRPr sz="1200"/>
          </a:p>
          <a:p>
            <a:pPr indent="0" lvl="0" marL="0" rtl="0" algn="l">
              <a:spcBef>
                <a:spcPts val="400"/>
              </a:spcBef>
              <a:spcAft>
                <a:spcPts val="0"/>
              </a:spcAft>
              <a:buClr>
                <a:schemeClr val="dk1"/>
              </a:buClr>
              <a:buSzPts val="1100"/>
              <a:buFont typeface="Arial"/>
              <a:buNone/>
            </a:pPr>
            <a:r>
              <a:rPr lang="en" sz="1200"/>
              <a:t>// Divide by 10 to get the next character in line</a:t>
            </a:r>
            <a:endParaRPr sz="1200"/>
          </a:p>
          <a:p>
            <a:pPr indent="0" lvl="0" marL="0" rtl="0" algn="l">
              <a:spcBef>
                <a:spcPts val="400"/>
              </a:spcBef>
              <a:spcAft>
                <a:spcPts val="0"/>
              </a:spcAft>
              <a:buClr>
                <a:schemeClr val="dk1"/>
              </a:buClr>
              <a:buSzPts val="1100"/>
              <a:buFont typeface="Arial"/>
              <a:buNone/>
            </a:pPr>
            <a:r>
              <a:rPr lang="en" sz="1200"/>
              <a:t>integer /= base;</a:t>
            </a:r>
            <a:endParaRPr sz="1200"/>
          </a:p>
          <a:p>
            <a:pPr indent="0" lvl="0" marL="0" rtl="0" algn="l">
              <a:spcBef>
                <a:spcPts val="400"/>
              </a:spcBef>
              <a:spcAft>
                <a:spcPts val="0"/>
              </a:spcAft>
              <a:buNone/>
            </a:pPr>
            <a:r>
              <a:rPr lang="en" sz="1200"/>
              <a:t>}</a:t>
            </a:r>
            <a:endParaRPr sz="1200"/>
          </a:p>
        </p:txBody>
      </p:sp>
      <p:sp>
        <p:nvSpPr>
          <p:cNvPr id="196" name="Google Shape;196;p23"/>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Code</a:t>
            </a:r>
            <a:endParaRPr/>
          </a:p>
          <a:p>
            <a:pPr indent="0" lvl="0" marL="0" rtl="0" algn="ctr">
              <a:spcBef>
                <a:spcPts val="0"/>
              </a:spcBef>
              <a:spcAft>
                <a:spcPts val="0"/>
              </a:spcAft>
              <a:buNone/>
            </a:pPr>
            <a:r>
              <a:t/>
            </a:r>
            <a:endParaRPr/>
          </a:p>
        </p:txBody>
      </p:sp>
      <p:sp>
        <p:nvSpPr>
          <p:cNvPr id="197" name="Google Shape;197;p23"/>
          <p:cNvSpPr txBox="1"/>
          <p:nvPr/>
        </p:nvSpPr>
        <p:spPr>
          <a:xfrm>
            <a:off x="3599950" y="649850"/>
            <a:ext cx="46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98" name="Google Shape;198;p23"/>
          <p:cNvSpPr txBox="1"/>
          <p:nvPr/>
        </p:nvSpPr>
        <p:spPr>
          <a:xfrm>
            <a:off x="3526525" y="624550"/>
            <a:ext cx="2471700" cy="45150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Reverse it and return it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char tmp = 0;</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(int i = 0; i &lt; num_digits/2; i++)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Swap at each end of the array</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tmp = result[i];</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result[i] = result[num_digits-i-1];</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result[num_digits-i-1] = tmp;</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Null terminate the string</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if (num_digits == 0)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num_digits = 1;</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result[0] = '0';</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result[num_digits] = '\0';</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return result;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99" name="Google Shape;199;p23"/>
          <p:cNvSpPr txBox="1"/>
          <p:nvPr/>
        </p:nvSpPr>
        <p:spPr>
          <a:xfrm>
            <a:off x="6063375" y="633525"/>
            <a:ext cx="3088800" cy="48024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Integer to ASCII</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char itoa_buffer[256];</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char* itoa(int integer)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return _itoa(integer, *itoa_buffer, 10);</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Integer to ASCII HEX</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char* itoah(int integer)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return _itoa(integer, *itoa_buffer, 16);</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Integer to ASCII Binary</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char* itoab(int integer)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return _itoa(integer, *itoa_buffer, 2);</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bool streq(char* string1, char* string2)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int i = 0;</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while (true)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Char mismatch? false</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if (string1[i] != string2[i])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return false;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idx="1" type="body"/>
          </p:nvPr>
        </p:nvSpPr>
        <p:spPr>
          <a:xfrm>
            <a:off x="457050" y="624550"/>
            <a:ext cx="2996100" cy="42156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sz="1200"/>
              <a:t>}</a:t>
            </a:r>
            <a:endParaRPr sz="1200"/>
          </a:p>
          <a:p>
            <a:pPr indent="0" lvl="0" marL="0" rtl="0" algn="l">
              <a:spcBef>
                <a:spcPts val="400"/>
              </a:spcBef>
              <a:spcAft>
                <a:spcPts val="0"/>
              </a:spcAft>
              <a:buNone/>
            </a:pPr>
            <a:r>
              <a:rPr lang="en" sz="1200"/>
              <a:t>// They're equal, AND it's null char? We're</a:t>
            </a:r>
            <a:endParaRPr sz="1200"/>
          </a:p>
          <a:p>
            <a:pPr indent="0" lvl="0" marL="0" rtl="0" algn="l">
              <a:spcBef>
                <a:spcPts val="400"/>
              </a:spcBef>
              <a:spcAft>
                <a:spcPts val="0"/>
              </a:spcAft>
              <a:buNone/>
            </a:pPr>
            <a:r>
              <a:rPr lang="en" sz="1200"/>
              <a:t>done</a:t>
            </a:r>
            <a:endParaRPr sz="1200"/>
          </a:p>
          <a:p>
            <a:pPr indent="0" lvl="0" marL="0" rtl="0" algn="l">
              <a:spcBef>
                <a:spcPts val="400"/>
              </a:spcBef>
              <a:spcAft>
                <a:spcPts val="0"/>
              </a:spcAft>
              <a:buNone/>
            </a:pPr>
            <a:r>
              <a:rPr lang="en" sz="1200"/>
              <a:t>if (string1[i] == '\0') {</a:t>
            </a:r>
            <a:endParaRPr sz="1200"/>
          </a:p>
          <a:p>
            <a:pPr indent="0" lvl="0" marL="0" rtl="0" algn="l">
              <a:spcBef>
                <a:spcPts val="400"/>
              </a:spcBef>
              <a:spcAft>
                <a:spcPts val="0"/>
              </a:spcAft>
              <a:buNone/>
            </a:pPr>
            <a:r>
              <a:rPr lang="en" sz="1200"/>
              <a:t>break;</a:t>
            </a:r>
            <a:endParaRPr sz="1200"/>
          </a:p>
          <a:p>
            <a:pPr indent="0" lvl="0" marL="0" rtl="0" algn="l">
              <a:spcBef>
                <a:spcPts val="400"/>
              </a:spcBef>
              <a:spcAft>
                <a:spcPts val="0"/>
              </a:spcAft>
              <a:buNone/>
            </a:pPr>
            <a:r>
              <a:rPr lang="en" sz="1200"/>
              <a:t>}</a:t>
            </a:r>
            <a:endParaRPr sz="1200"/>
          </a:p>
          <a:p>
            <a:pPr indent="0" lvl="0" marL="0" rtl="0" algn="l">
              <a:spcBef>
                <a:spcPts val="400"/>
              </a:spcBef>
              <a:spcAft>
                <a:spcPts val="0"/>
              </a:spcAft>
              <a:buNone/>
            </a:pPr>
            <a:r>
              <a:rPr lang="en" sz="1200"/>
              <a:t>i++;</a:t>
            </a:r>
            <a:endParaRPr sz="1200"/>
          </a:p>
          <a:p>
            <a:pPr indent="0" lvl="0" marL="0" rtl="0" algn="l">
              <a:spcBef>
                <a:spcPts val="400"/>
              </a:spcBef>
              <a:spcAft>
                <a:spcPts val="0"/>
              </a:spcAft>
              <a:buNone/>
            </a:pPr>
            <a:r>
              <a:rPr lang="en" sz="1200"/>
              <a:t>}</a:t>
            </a:r>
            <a:endParaRPr sz="1200"/>
          </a:p>
          <a:p>
            <a:pPr indent="0" lvl="0" marL="0" rtl="0" algn="l">
              <a:spcBef>
                <a:spcPts val="400"/>
              </a:spcBef>
              <a:spcAft>
                <a:spcPts val="0"/>
              </a:spcAft>
              <a:buNone/>
            </a:pPr>
            <a:r>
              <a:rPr lang="en" sz="1200"/>
              <a:t>return true;</a:t>
            </a:r>
            <a:endParaRPr sz="1200"/>
          </a:p>
          <a:p>
            <a:pPr indent="0" lvl="0" marL="0" rtl="0" algn="l">
              <a:spcBef>
                <a:spcPts val="400"/>
              </a:spcBef>
              <a:spcAft>
                <a:spcPts val="0"/>
              </a:spcAft>
              <a:buNone/>
            </a:pPr>
            <a:r>
              <a:rPr lang="en" sz="1200"/>
              <a:t>}</a:t>
            </a:r>
            <a:endParaRPr sz="1200"/>
          </a:p>
          <a:p>
            <a:pPr indent="0" lvl="0" marL="0" rtl="0" algn="l">
              <a:spcBef>
                <a:spcPts val="400"/>
              </a:spcBef>
              <a:spcAft>
                <a:spcPts val="0"/>
              </a:spcAft>
              <a:buNone/>
            </a:pPr>
            <a:r>
              <a:rPr lang="en" sz="1200"/>
              <a:t>bool safe_streq(char* string1, int str1len, char*</a:t>
            </a:r>
            <a:endParaRPr sz="1200"/>
          </a:p>
          <a:p>
            <a:pPr indent="0" lvl="0" marL="0" rtl="0" algn="l">
              <a:spcBef>
                <a:spcPts val="400"/>
              </a:spcBef>
              <a:spcAft>
                <a:spcPts val="0"/>
              </a:spcAft>
              <a:buNone/>
            </a:pPr>
            <a:r>
              <a:rPr lang="en" sz="1200"/>
              <a:t>string2, int str2len) {</a:t>
            </a:r>
            <a:endParaRPr sz="1200"/>
          </a:p>
          <a:p>
            <a:pPr indent="0" lvl="0" marL="0" rtl="0" algn="l">
              <a:spcBef>
                <a:spcPts val="400"/>
              </a:spcBef>
              <a:spcAft>
                <a:spcPts val="0"/>
              </a:spcAft>
              <a:buNone/>
            </a:pPr>
            <a:r>
              <a:rPr lang="en" sz="1200"/>
              <a:t>if (str1len != str2len) return false;</a:t>
            </a:r>
            <a:endParaRPr sz="1200"/>
          </a:p>
          <a:p>
            <a:pPr indent="0" lvl="0" marL="0" rtl="0" algn="l">
              <a:spcBef>
                <a:spcPts val="400"/>
              </a:spcBef>
              <a:spcAft>
                <a:spcPts val="0"/>
              </a:spcAft>
              <a:buNone/>
            </a:pPr>
            <a:r>
              <a:rPr lang="en" sz="1200"/>
              <a:t>for (int i = 0; i &lt; str1len; i++) {</a:t>
            </a:r>
            <a:endParaRPr sz="1200"/>
          </a:p>
          <a:p>
            <a:pPr indent="0" lvl="0" marL="0" rtl="0" algn="l">
              <a:spcBef>
                <a:spcPts val="400"/>
              </a:spcBef>
              <a:spcAft>
                <a:spcPts val="0"/>
              </a:spcAft>
              <a:buNone/>
            </a:pPr>
            <a:r>
              <a:rPr lang="en" sz="1200"/>
              <a:t>if (string1[i] != string2[i]) return false;</a:t>
            </a:r>
            <a:endParaRPr sz="1200"/>
          </a:p>
          <a:p>
            <a:pPr indent="0" lvl="0" marL="0" rtl="0" algn="l">
              <a:spcBef>
                <a:spcPts val="400"/>
              </a:spcBef>
              <a:spcAft>
                <a:spcPts val="0"/>
              </a:spcAft>
              <a:buNone/>
            </a:pPr>
            <a:r>
              <a:rPr lang="en" sz="1200"/>
              <a:t>}</a:t>
            </a:r>
            <a:endParaRPr sz="1200"/>
          </a:p>
          <a:p>
            <a:pPr indent="0" lvl="0" marL="0" rtl="0" algn="l">
              <a:spcBef>
                <a:spcPts val="400"/>
              </a:spcBef>
              <a:spcAft>
                <a:spcPts val="0"/>
              </a:spcAft>
              <a:buNone/>
            </a:pPr>
            <a:r>
              <a:rPr lang="en" sz="1200"/>
              <a:t>return true;</a:t>
            </a:r>
            <a:endParaRPr sz="1200"/>
          </a:p>
          <a:p>
            <a:pPr indent="0" lvl="0" marL="0" rtl="0" algn="l">
              <a:spcBef>
                <a:spcPts val="400"/>
              </a:spcBef>
              <a:spcAft>
                <a:spcPts val="0"/>
              </a:spcAft>
              <a:buNone/>
            </a:pPr>
            <a:r>
              <a:rPr lang="en" sz="1200"/>
              <a:t>}</a:t>
            </a:r>
            <a:endParaRPr sz="1200"/>
          </a:p>
          <a:p>
            <a:pPr indent="0" lvl="0" marL="0" rtl="0" algn="l">
              <a:spcBef>
                <a:spcPts val="400"/>
              </a:spcBef>
              <a:spcAft>
                <a:spcPts val="0"/>
              </a:spcAft>
              <a:buNone/>
            </a:pPr>
            <a:r>
              <a:rPr lang="en" sz="1200"/>
              <a:t>void terrible_sleep_impl(int ticks) {</a:t>
            </a:r>
            <a:endParaRPr sz="1200"/>
          </a:p>
          <a:p>
            <a:pPr indent="0" lvl="0" marL="0" rtl="0" algn="l">
              <a:spcBef>
                <a:spcPts val="400"/>
              </a:spcBef>
              <a:spcAft>
                <a:spcPts val="0"/>
              </a:spcAft>
              <a:buNone/>
            </a:pPr>
            <a:r>
              <a:rPr lang="en" sz="1200"/>
              <a:t>volatile int i = 0;</a:t>
            </a:r>
            <a:endParaRPr sz="1200"/>
          </a:p>
          <a:p>
            <a:pPr indent="0" lvl="0" marL="0" rtl="0" algn="l">
              <a:spcBef>
                <a:spcPts val="400"/>
              </a:spcBef>
              <a:spcAft>
                <a:spcPts val="0"/>
              </a:spcAft>
              <a:buNone/>
            </a:pPr>
            <a:r>
              <a:t/>
            </a:r>
            <a:endParaRPr sz="1200"/>
          </a:p>
        </p:txBody>
      </p:sp>
      <p:sp>
        <p:nvSpPr>
          <p:cNvPr id="205" name="Google Shape;205;p24"/>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Code</a:t>
            </a:r>
            <a:endParaRPr/>
          </a:p>
          <a:p>
            <a:pPr indent="0" lvl="0" marL="0" rtl="0" algn="ctr">
              <a:spcBef>
                <a:spcPts val="0"/>
              </a:spcBef>
              <a:spcAft>
                <a:spcPts val="0"/>
              </a:spcAft>
              <a:buNone/>
            </a:pPr>
            <a:r>
              <a:t/>
            </a:r>
            <a:endParaRPr/>
          </a:p>
        </p:txBody>
      </p:sp>
      <p:sp>
        <p:nvSpPr>
          <p:cNvPr id="206" name="Google Shape;206;p24"/>
          <p:cNvSpPr txBox="1"/>
          <p:nvPr/>
        </p:nvSpPr>
        <p:spPr>
          <a:xfrm>
            <a:off x="3599950" y="649850"/>
            <a:ext cx="46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07" name="Google Shape;207;p24"/>
          <p:cNvSpPr txBox="1"/>
          <p:nvPr/>
        </p:nvSpPr>
        <p:spPr>
          <a:xfrm>
            <a:off x="3526525" y="624550"/>
            <a:ext cx="2471700" cy="51204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while (i &lt; ticks*100000) i++;</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GDT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GDT - Global Descriptor Table</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gdt_start: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gdt_null: ; Entry 1: Null entry must be included first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(error check)</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dd 0x0 ; double word = 4 bytes = 32 bits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dd 0x0</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gdt_code: ; Entry 2: Code segment descriptor</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Structure:</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Segment Base Address (base) = 0x0</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Segment Limit (limit) = 0xfffff</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dw 0xffff ; Limit bits 0-15</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dw 0x0000; Base bits 0-15</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db 0x00 ; Base bits 16-23</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08" name="Google Shape;208;p24"/>
          <p:cNvSpPr txBox="1"/>
          <p:nvPr/>
        </p:nvSpPr>
        <p:spPr>
          <a:xfrm>
            <a:off x="6063375" y="633525"/>
            <a:ext cx="3088800" cy="43305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Descriptor Privilege level: 0x00 (ring 0)</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Descriptor Type: 0b1 (code/data)</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Flag Set 2: Type Field</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Code: 0b1 (this is a code segment)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Conforming: 0b0 (Code w/ lower privilege</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may not call this)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Readable: 0b1 (Readable or execute only?</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Readable means we can read code constants)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Accessed: 0b0 (Used for debugging and</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virtual memory. CPU sets bit when accessing</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segment)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db 10011010b ; Flag set 1 and 2</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Flag Set 3</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Granularity: 0b1 (Set to 1 multiplies limit by</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4K. Shift 0xfffff 3 bytes left, allowing to span full</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32G of memory)</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32-bit default: 0b1</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idx="1" type="body"/>
          </p:nvPr>
        </p:nvSpPr>
        <p:spPr>
          <a:xfrm>
            <a:off x="473375" y="673475"/>
            <a:ext cx="3045000" cy="42156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sz="1200"/>
          </a:p>
          <a:p>
            <a:pPr indent="0" lvl="0" marL="0" rtl="0" algn="l">
              <a:spcBef>
                <a:spcPts val="400"/>
              </a:spcBef>
              <a:spcAft>
                <a:spcPts val="0"/>
              </a:spcAft>
              <a:buNone/>
            </a:pPr>
            <a:r>
              <a:rPr lang="en" sz="1200"/>
              <a:t>; 64-bit segment: 0b0</a:t>
            </a:r>
            <a:endParaRPr sz="1200"/>
          </a:p>
          <a:p>
            <a:pPr indent="0" lvl="0" marL="0" rtl="0" algn="l">
              <a:spcBef>
                <a:spcPts val="400"/>
              </a:spcBef>
              <a:spcAft>
                <a:spcPts val="0"/>
              </a:spcAft>
              <a:buNone/>
            </a:pPr>
            <a:r>
              <a:rPr lang="en" sz="1200"/>
              <a:t>; AVL: 0b0</a:t>
            </a:r>
            <a:endParaRPr sz="1200"/>
          </a:p>
          <a:p>
            <a:pPr indent="0" lvl="0" marL="0" rtl="0" algn="l">
              <a:spcBef>
                <a:spcPts val="400"/>
              </a:spcBef>
              <a:spcAft>
                <a:spcPts val="0"/>
              </a:spcAft>
              <a:buNone/>
            </a:pPr>
            <a:r>
              <a:rPr lang="en" sz="1200"/>
              <a:t>db 11001111b ; Flag set 3 and limit bits 16-19</a:t>
            </a:r>
            <a:endParaRPr sz="1200"/>
          </a:p>
          <a:p>
            <a:pPr indent="0" lvl="0" marL="0" rtl="0" algn="l">
              <a:spcBef>
                <a:spcPts val="400"/>
              </a:spcBef>
              <a:spcAft>
                <a:spcPts val="0"/>
              </a:spcAft>
              <a:buNone/>
            </a:pPr>
            <a:r>
              <a:rPr lang="en" sz="1200"/>
              <a:t>db 0x00 ; Base bits 24-31</a:t>
            </a:r>
            <a:endParaRPr sz="1200"/>
          </a:p>
          <a:p>
            <a:pPr indent="0" lvl="0" marL="0" rtl="0" algn="l">
              <a:spcBef>
                <a:spcPts val="400"/>
              </a:spcBef>
              <a:spcAft>
                <a:spcPts val="0"/>
              </a:spcAft>
              <a:buNone/>
            </a:pPr>
            <a:r>
              <a:rPr lang="en" sz="1200"/>
              <a:t>gdt_data:</a:t>
            </a:r>
            <a:endParaRPr sz="1200"/>
          </a:p>
          <a:p>
            <a:pPr indent="0" lvl="0" marL="0" rtl="0" algn="l">
              <a:spcBef>
                <a:spcPts val="400"/>
              </a:spcBef>
              <a:spcAft>
                <a:spcPts val="0"/>
              </a:spcAft>
              <a:buNone/>
            </a:pPr>
            <a:r>
              <a:rPr lang="en" sz="1200"/>
              <a:t>; Same except for code flag:</a:t>
            </a:r>
            <a:endParaRPr sz="1200"/>
          </a:p>
          <a:p>
            <a:pPr indent="0" lvl="0" marL="0" rtl="0" algn="l">
              <a:spcBef>
                <a:spcPts val="400"/>
              </a:spcBef>
              <a:spcAft>
                <a:spcPts val="0"/>
              </a:spcAft>
              <a:buNone/>
            </a:pPr>
            <a:r>
              <a:rPr lang="en" sz="1200"/>
              <a:t>; Code: 0b0</a:t>
            </a:r>
            <a:endParaRPr sz="1200"/>
          </a:p>
          <a:p>
            <a:pPr indent="0" lvl="0" marL="0" rtl="0" algn="l">
              <a:spcBef>
                <a:spcPts val="400"/>
              </a:spcBef>
              <a:spcAft>
                <a:spcPts val="0"/>
              </a:spcAft>
              <a:buNone/>
            </a:pPr>
            <a:r>
              <a:rPr lang="en" sz="1200"/>
              <a:t>dw 0xfffff ; Limit bits 0-15</a:t>
            </a:r>
            <a:endParaRPr sz="1200"/>
          </a:p>
          <a:p>
            <a:pPr indent="0" lvl="0" marL="0" rtl="0" algn="l">
              <a:spcBef>
                <a:spcPts val="400"/>
              </a:spcBef>
              <a:spcAft>
                <a:spcPts val="0"/>
              </a:spcAft>
              <a:buNone/>
            </a:pPr>
            <a:r>
              <a:rPr lang="en" sz="1200"/>
              <a:t>dw 0x0000; Base bits 0-15</a:t>
            </a:r>
            <a:endParaRPr sz="1200"/>
          </a:p>
          <a:p>
            <a:pPr indent="0" lvl="0" marL="0" rtl="0" algn="l">
              <a:spcBef>
                <a:spcPts val="400"/>
              </a:spcBef>
              <a:spcAft>
                <a:spcPts val="0"/>
              </a:spcAft>
              <a:buNone/>
            </a:pPr>
            <a:r>
              <a:rPr lang="en" sz="1200"/>
              <a:t>db 0x00 ; Base bits 16-23</a:t>
            </a:r>
            <a:endParaRPr sz="1200"/>
          </a:p>
          <a:p>
            <a:pPr indent="0" lvl="0" marL="0" rtl="0" algn="l">
              <a:spcBef>
                <a:spcPts val="400"/>
              </a:spcBef>
              <a:spcAft>
                <a:spcPts val="0"/>
              </a:spcAft>
              <a:buNone/>
            </a:pPr>
            <a:r>
              <a:rPr lang="en" sz="1200"/>
              <a:t>db 10010010b ; Flag set 1 and 2</a:t>
            </a:r>
            <a:endParaRPr sz="1200"/>
          </a:p>
          <a:p>
            <a:pPr indent="0" lvl="0" marL="0" rtl="0" algn="l">
              <a:spcBef>
                <a:spcPts val="400"/>
              </a:spcBef>
              <a:spcAft>
                <a:spcPts val="0"/>
              </a:spcAft>
              <a:buNone/>
            </a:pPr>
            <a:r>
              <a:rPr lang="en" sz="1200"/>
              <a:t>db 11001111b ; 2nd flags and limit bits 16-19</a:t>
            </a:r>
            <a:endParaRPr sz="1200"/>
          </a:p>
          <a:p>
            <a:pPr indent="0" lvl="0" marL="0" rtl="0" algn="l">
              <a:spcBef>
                <a:spcPts val="400"/>
              </a:spcBef>
              <a:spcAft>
                <a:spcPts val="0"/>
              </a:spcAft>
              <a:buNone/>
            </a:pPr>
            <a:r>
              <a:rPr lang="en" sz="1200"/>
              <a:t>db 0x00 ; Base bits 24-31</a:t>
            </a:r>
            <a:endParaRPr sz="1200"/>
          </a:p>
          <a:p>
            <a:pPr indent="0" lvl="0" marL="0" rtl="0" algn="l">
              <a:spcBef>
                <a:spcPts val="400"/>
              </a:spcBef>
              <a:spcAft>
                <a:spcPts val="0"/>
              </a:spcAft>
              <a:buNone/>
            </a:pPr>
            <a:r>
              <a:rPr lang="en" sz="1200"/>
              <a:t>gdt_end: ; Needed to calculate GDT size for</a:t>
            </a:r>
            <a:endParaRPr sz="1200"/>
          </a:p>
          <a:p>
            <a:pPr indent="0" lvl="0" marL="0" rtl="0" algn="l">
              <a:spcBef>
                <a:spcPts val="400"/>
              </a:spcBef>
              <a:spcAft>
                <a:spcPts val="0"/>
              </a:spcAft>
              <a:buNone/>
            </a:pPr>
            <a:r>
              <a:rPr lang="en" sz="1200"/>
              <a:t>inclusion in GDT descriptor</a:t>
            </a:r>
            <a:endParaRPr sz="1200"/>
          </a:p>
          <a:p>
            <a:pPr indent="0" lvl="0" marL="0" rtl="0" algn="l">
              <a:spcBef>
                <a:spcPts val="400"/>
              </a:spcBef>
              <a:spcAft>
                <a:spcPts val="0"/>
              </a:spcAft>
              <a:buNone/>
            </a:pPr>
            <a:r>
              <a:t/>
            </a:r>
            <a:endParaRPr sz="1200"/>
          </a:p>
          <a:p>
            <a:pPr indent="0" lvl="0" marL="0" rtl="0" algn="l">
              <a:spcBef>
                <a:spcPts val="400"/>
              </a:spcBef>
              <a:spcAft>
                <a:spcPts val="0"/>
              </a:spcAft>
              <a:buNone/>
            </a:pPr>
            <a:r>
              <a:rPr lang="en" sz="1200"/>
              <a:t>kernel</a:t>
            </a:r>
            <a:endParaRPr sz="1200"/>
          </a:p>
          <a:p>
            <a:pPr indent="0" lvl="0" marL="0" rtl="0" algn="l">
              <a:spcBef>
                <a:spcPts val="400"/>
              </a:spcBef>
              <a:spcAft>
                <a:spcPts val="0"/>
              </a:spcAft>
              <a:buNone/>
            </a:pPr>
            <a:r>
              <a:t/>
            </a:r>
            <a:endParaRPr sz="1200"/>
          </a:p>
        </p:txBody>
      </p:sp>
      <p:sp>
        <p:nvSpPr>
          <p:cNvPr id="214" name="Google Shape;214;p25"/>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Code</a:t>
            </a:r>
            <a:endParaRPr/>
          </a:p>
          <a:p>
            <a:pPr indent="0" lvl="0" marL="0" rtl="0" algn="ctr">
              <a:spcBef>
                <a:spcPts val="0"/>
              </a:spcBef>
              <a:spcAft>
                <a:spcPts val="0"/>
              </a:spcAft>
              <a:buNone/>
            </a:pPr>
            <a:r>
              <a:t/>
            </a:r>
            <a:endParaRPr/>
          </a:p>
        </p:txBody>
      </p:sp>
      <p:sp>
        <p:nvSpPr>
          <p:cNvPr id="215" name="Google Shape;215;p25"/>
          <p:cNvSpPr txBox="1"/>
          <p:nvPr/>
        </p:nvSpPr>
        <p:spPr>
          <a:xfrm>
            <a:off x="3632575" y="704225"/>
            <a:ext cx="46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6" name="Google Shape;216;p25"/>
          <p:cNvSpPr txBox="1"/>
          <p:nvPr/>
        </p:nvSpPr>
        <p:spPr>
          <a:xfrm>
            <a:off x="3396050" y="600900"/>
            <a:ext cx="3246600" cy="45663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bits 32</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section .multiboot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dd 0x1BADB002 ; Magic number</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dd 0x0 ; Flags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dd - (0x1BADB002 + 0x0) ; Checksum</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section .text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Include the GDT from previous tutorials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Set this as our GDT with LGDT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us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%include "src/kernel/gdt.asm"</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Make global anything that is used in C files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global start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global load_gdt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global load_idt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global keyboard_handler</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global ioport_in</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17" name="Google Shape;217;p25"/>
          <p:cNvSpPr txBox="1"/>
          <p:nvPr/>
        </p:nvSpPr>
        <p:spPr>
          <a:xfrm>
            <a:off x="5998125" y="633525"/>
            <a:ext cx="3153900" cy="39096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global ioport_out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global inl</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global outl</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global enable_interrupts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extern main ; Defined in kernel.c</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extern handle_keyboard_interrupt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load_gdt: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mov ss, ax</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mov esp, stack_space ; set stack pointer</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cli ; Disable interrupts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mov esp, stack_space</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call main</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hlt</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section .bss</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resb 8192 ; 8KB for stack</a:t>
            </a:r>
            <a:endParaRPr sz="12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stack_space</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Conclusion</a:t>
            </a:r>
            <a:endParaRPr/>
          </a:p>
        </p:txBody>
      </p:sp>
      <p:sp>
        <p:nvSpPr>
          <p:cNvPr id="223" name="Google Shape;223;p26"/>
          <p:cNvSpPr txBox="1"/>
          <p:nvPr>
            <p:ph idx="1" type="body"/>
          </p:nvPr>
        </p:nvSpPr>
        <p:spPr>
          <a:xfrm>
            <a:off x="457050" y="624550"/>
            <a:ext cx="8422800" cy="42156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In overall view we have build os with functionalities  such as booting up with tty mode and doing operation in text and vga made using bios interrupts. Later part we loaded kernel at location 1000. Then using function in c code we configures rgb values and vga attributes. We have configured pci, displayed the pci device values.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References</a:t>
            </a:r>
            <a:endParaRPr/>
          </a:p>
        </p:txBody>
      </p:sp>
      <p:sp>
        <p:nvSpPr>
          <p:cNvPr id="229" name="Google Shape;229;p27"/>
          <p:cNvSpPr txBox="1"/>
          <p:nvPr>
            <p:ph idx="1" type="body"/>
          </p:nvPr>
        </p:nvSpPr>
        <p:spPr>
          <a:xfrm>
            <a:off x="457050" y="624550"/>
            <a:ext cx="8422800" cy="42156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   </a:t>
            </a:r>
            <a:r>
              <a:rPr lang="en"/>
              <a:t>Writing a Simple Operating System — from Scratch by Nick Blundell</a:t>
            </a:r>
            <a:endParaRPr/>
          </a:p>
          <a:p>
            <a:pPr indent="0" lvl="0" marL="0" rtl="0" algn="l">
              <a:spcBef>
                <a:spcPts val="400"/>
              </a:spcBef>
              <a:spcAft>
                <a:spcPts val="0"/>
              </a:spcAft>
              <a:buNone/>
            </a:pPr>
            <a:r>
              <a:rPr lang="en"/>
              <a:t>                   OSDEV.org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2"/>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Introduction</a:t>
            </a:r>
            <a:endParaRPr/>
          </a:p>
        </p:txBody>
      </p:sp>
      <p:graphicFrame>
        <p:nvGraphicFramePr>
          <p:cNvPr id="123" name="Google Shape;123;p12"/>
          <p:cNvGraphicFramePr/>
          <p:nvPr/>
        </p:nvGraphicFramePr>
        <p:xfrm>
          <a:off x="1131950" y="1412450"/>
          <a:ext cx="3000000" cy="3000000"/>
        </p:xfrm>
        <a:graphic>
          <a:graphicData uri="http://schemas.openxmlformats.org/drawingml/2006/table">
            <a:tbl>
              <a:tblPr>
                <a:noFill/>
                <a:tableStyleId>{90FB24A0-1F2E-42F2-AF08-1763546A3E3A}</a:tableStyleId>
              </a:tblPr>
              <a:tblGrid>
                <a:gridCol w="3813925"/>
              </a:tblGrid>
              <a:tr h="605925">
                <a:tc>
                  <a:txBody>
                    <a:bodyPr/>
                    <a:lstStyle/>
                    <a:p>
                      <a:pPr indent="-342900" lvl="0" marL="457200" rtl="0" algn="l">
                        <a:spcBef>
                          <a:spcPts val="0"/>
                        </a:spcBef>
                        <a:spcAft>
                          <a:spcPts val="0"/>
                        </a:spcAft>
                        <a:buSzPts val="1800"/>
                        <a:buAutoNum type="arabicPeriod"/>
                      </a:pPr>
                      <a:r>
                        <a:rPr b="1" lang="en" sz="1800"/>
                        <a:t>Introduction</a:t>
                      </a:r>
                      <a:endParaRPr b="1" sz="1800"/>
                    </a:p>
                  </a:txBody>
                  <a:tcPr marT="91425" marB="91425" marR="91425" marL="91425"/>
                </a:tc>
              </a:tr>
              <a:tr h="582675">
                <a:tc>
                  <a:txBody>
                    <a:bodyPr/>
                    <a:lstStyle/>
                    <a:p>
                      <a:pPr indent="0" lvl="0" marL="0" rtl="0" algn="l">
                        <a:spcBef>
                          <a:spcPts val="0"/>
                        </a:spcBef>
                        <a:spcAft>
                          <a:spcPts val="0"/>
                        </a:spcAft>
                        <a:buNone/>
                      </a:pPr>
                      <a:r>
                        <a:rPr b="1" lang="en" sz="1800"/>
                        <a:t>2.</a:t>
                      </a:r>
                      <a:r>
                        <a:rPr b="1" lang="en"/>
                        <a:t>     </a:t>
                      </a:r>
                      <a:r>
                        <a:rPr b="1" lang="en" sz="1800"/>
                        <a:t>Synopsis</a:t>
                      </a:r>
                      <a:endParaRPr b="1" sz="1800"/>
                    </a:p>
                  </a:txBody>
                  <a:tcPr marT="91425" marB="91425" marR="91425" marL="91425"/>
                </a:tc>
              </a:tr>
              <a:tr h="582675">
                <a:tc>
                  <a:txBody>
                    <a:bodyPr/>
                    <a:lstStyle/>
                    <a:p>
                      <a:pPr indent="0" lvl="0" marL="0" rtl="0" algn="l">
                        <a:spcBef>
                          <a:spcPts val="0"/>
                        </a:spcBef>
                        <a:spcAft>
                          <a:spcPts val="0"/>
                        </a:spcAft>
                        <a:buNone/>
                      </a:pPr>
                      <a:r>
                        <a:rPr b="1" lang="en" sz="1800"/>
                        <a:t>3.    </a:t>
                      </a:r>
                      <a:r>
                        <a:rPr b="1" lang="en" sz="1800">
                          <a:solidFill>
                            <a:schemeClr val="dk1"/>
                          </a:solidFill>
                        </a:rPr>
                        <a:t>Methodology</a:t>
                      </a:r>
                      <a:r>
                        <a:rPr b="1" lang="en" sz="1800"/>
                        <a:t>    </a:t>
                      </a:r>
                      <a:endParaRPr b="1" sz="1800"/>
                    </a:p>
                  </a:txBody>
                  <a:tcPr marT="91425" marB="91425" marR="91425" marL="91425"/>
                </a:tc>
              </a:tr>
              <a:tr h="582675">
                <a:tc>
                  <a:txBody>
                    <a:bodyPr/>
                    <a:lstStyle/>
                    <a:p>
                      <a:pPr indent="0" lvl="0" marL="0" rtl="0" algn="l">
                        <a:spcBef>
                          <a:spcPts val="0"/>
                        </a:spcBef>
                        <a:spcAft>
                          <a:spcPts val="0"/>
                        </a:spcAft>
                        <a:buNone/>
                      </a:pPr>
                      <a:r>
                        <a:rPr b="1" lang="en" sz="1800"/>
                        <a:t>4.    Code</a:t>
                      </a:r>
                      <a:endParaRPr b="1" sz="1800"/>
                    </a:p>
                  </a:txBody>
                  <a:tcPr marT="91425" marB="91425" marR="91425" marL="91425"/>
                </a:tc>
              </a:tr>
              <a:tr h="582675">
                <a:tc>
                  <a:txBody>
                    <a:bodyPr/>
                    <a:lstStyle/>
                    <a:p>
                      <a:pPr indent="0" lvl="0" marL="0" rtl="0" algn="l">
                        <a:spcBef>
                          <a:spcPts val="0"/>
                        </a:spcBef>
                        <a:spcAft>
                          <a:spcPts val="0"/>
                        </a:spcAft>
                        <a:buClr>
                          <a:schemeClr val="dk1"/>
                        </a:buClr>
                        <a:buSzPts val="1100"/>
                        <a:buFont typeface="Arial"/>
                        <a:buNone/>
                      </a:pPr>
                      <a:r>
                        <a:rPr b="1" lang="en" sz="1800">
                          <a:solidFill>
                            <a:schemeClr val="dk1"/>
                          </a:solidFill>
                        </a:rPr>
                        <a:t>5</a:t>
                      </a:r>
                      <a:r>
                        <a:rPr b="1" lang="en" sz="1800">
                          <a:solidFill>
                            <a:schemeClr val="dk1"/>
                          </a:solidFill>
                        </a:rPr>
                        <a:t>.   Conclusion</a:t>
                      </a:r>
                      <a:endParaRPr/>
                    </a:p>
                  </a:txBody>
                  <a:tcPr marT="91425" marB="91425" marR="91425" marL="91425"/>
                </a:tc>
              </a:tr>
              <a:tr h="582675">
                <a:tc>
                  <a:txBody>
                    <a:bodyPr/>
                    <a:lstStyle/>
                    <a:p>
                      <a:pPr indent="0" lvl="0" marL="0" rtl="0" algn="l">
                        <a:spcBef>
                          <a:spcPts val="0"/>
                        </a:spcBef>
                        <a:spcAft>
                          <a:spcPts val="0"/>
                        </a:spcAft>
                        <a:buClr>
                          <a:schemeClr val="dk1"/>
                        </a:buClr>
                        <a:buSzPts val="1100"/>
                        <a:buFont typeface="Arial"/>
                        <a:buNone/>
                      </a:pPr>
                      <a:r>
                        <a:rPr b="1" lang="en" sz="1800">
                          <a:solidFill>
                            <a:schemeClr val="dk1"/>
                          </a:solidFill>
                        </a:rPr>
                        <a:t>6</a:t>
                      </a:r>
                      <a:r>
                        <a:rPr b="1" lang="en" sz="1800">
                          <a:solidFill>
                            <a:schemeClr val="dk1"/>
                          </a:solidFill>
                        </a:rPr>
                        <a:t>.   References</a:t>
                      </a:r>
                      <a:endParaRPr/>
                    </a:p>
                  </a:txBody>
                  <a:tcPr marT="91425" marB="91425" marR="91425" marL="91425"/>
                </a:tc>
              </a:tr>
            </a:tbl>
          </a:graphicData>
        </a:graphic>
      </p:graphicFrame>
      <p:sp>
        <p:nvSpPr>
          <p:cNvPr id="124" name="Google Shape;124;p12"/>
          <p:cNvSpPr txBox="1"/>
          <p:nvPr/>
        </p:nvSpPr>
        <p:spPr>
          <a:xfrm>
            <a:off x="1131950" y="559200"/>
            <a:ext cx="469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Table of Contents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3"/>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Introduction</a:t>
            </a:r>
            <a:endParaRPr/>
          </a:p>
        </p:txBody>
      </p:sp>
      <p:sp>
        <p:nvSpPr>
          <p:cNvPr id="130" name="Google Shape;130;p13"/>
          <p:cNvSpPr txBox="1"/>
          <p:nvPr>
            <p:ph idx="1" type="body"/>
          </p:nvPr>
        </p:nvSpPr>
        <p:spPr>
          <a:xfrm>
            <a:off x="457050" y="624550"/>
            <a:ext cx="8422800" cy="42156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a:p>
            <a:pPr indent="0" lvl="0" marL="0" rtl="0" algn="l">
              <a:spcBef>
                <a:spcPts val="400"/>
              </a:spcBef>
              <a:spcAft>
                <a:spcPts val="0"/>
              </a:spcAft>
              <a:buNone/>
            </a:pPr>
            <a:r>
              <a:rPr b="1" lang="en"/>
              <a:t>Problem Statement :</a:t>
            </a:r>
            <a:endParaRPr b="1"/>
          </a:p>
          <a:p>
            <a:pPr indent="0" lvl="0" marL="457200" rtl="0" algn="l">
              <a:spcBef>
                <a:spcPts val="400"/>
              </a:spcBef>
              <a:spcAft>
                <a:spcPts val="0"/>
              </a:spcAft>
              <a:buNone/>
            </a:pPr>
            <a:r>
              <a:rPr lang="en"/>
              <a:t>Design and implement a minimal operating system capable of performing basic tasks such as process management, memory management, and file system</a:t>
            </a:r>
            <a:endParaRPr/>
          </a:p>
          <a:p>
            <a:pPr indent="0" lvl="0" marL="457200" rtl="0" algn="l">
              <a:spcBef>
                <a:spcPts val="400"/>
              </a:spcBef>
              <a:spcAft>
                <a:spcPts val="0"/>
              </a:spcAft>
              <a:buClr>
                <a:schemeClr val="dk1"/>
              </a:buClr>
              <a:buSzPts val="1100"/>
              <a:buFont typeface="Arial"/>
              <a:buNone/>
            </a:pPr>
            <a:r>
              <a:rPr lang="en"/>
              <a:t>operations. The operating system should be able to boot on standard PC hardware and provide a command-line interface for user interaction. Key functionalities to include bootstrapping, VGA, grub, memory management</a:t>
            </a:r>
            <a:endParaRPr/>
          </a:p>
          <a:p>
            <a:pPr indent="0" lvl="0" marL="457200" rtl="0" algn="l">
              <a:spcBef>
                <a:spcPts val="400"/>
              </a:spcBef>
              <a:spcAft>
                <a:spcPts val="0"/>
              </a:spcAft>
              <a:buClr>
                <a:schemeClr val="dk1"/>
              </a:buClr>
              <a:buSzPts val="1100"/>
              <a:buFont typeface="Arial"/>
              <a:buNone/>
            </a:pPr>
            <a:r>
              <a:rPr lang="en"/>
              <a:t>PCI.</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
              <a:t>Tools Used : </a:t>
            </a:r>
            <a:endParaRPr b="1"/>
          </a:p>
          <a:p>
            <a:pPr indent="0" lvl="0" marL="0" rtl="0" algn="l">
              <a:spcBef>
                <a:spcPts val="400"/>
              </a:spcBef>
              <a:spcAft>
                <a:spcPts val="0"/>
              </a:spcAft>
              <a:buNone/>
            </a:pPr>
            <a:r>
              <a:rPr b="1" lang="en"/>
              <a:t>	</a:t>
            </a:r>
            <a:r>
              <a:rPr lang="en"/>
              <a:t>QEMU , NASM , BUILD ,</a:t>
            </a:r>
            <a:endParaRPr/>
          </a:p>
          <a:p>
            <a:pPr indent="0" lvl="0" marL="0" rtl="0" algn="l">
              <a:spcBef>
                <a:spcPts val="400"/>
              </a:spcBef>
              <a:spcAft>
                <a:spcPts val="0"/>
              </a:spcAft>
              <a:buNone/>
            </a:pPr>
            <a:r>
              <a:rPr lang="en"/>
              <a:t>	GCC, VSCODE,  MAKEFILE</a:t>
            </a:r>
            <a:endParaRPr/>
          </a:p>
          <a:p>
            <a:pPr indent="0" lvl="0" marL="0" rtl="0" algn="l">
              <a:spcBef>
                <a:spcPts val="400"/>
              </a:spcBef>
              <a:spcAft>
                <a:spcPts val="0"/>
              </a:spcAft>
              <a:buNone/>
            </a:pPr>
            <a:r>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Introduction-Continuation</a:t>
            </a:r>
            <a:endParaRPr/>
          </a:p>
        </p:txBody>
      </p:sp>
      <p:sp>
        <p:nvSpPr>
          <p:cNvPr id="136" name="Google Shape;136;p14"/>
          <p:cNvSpPr txBox="1"/>
          <p:nvPr>
            <p:ph idx="1" type="body"/>
          </p:nvPr>
        </p:nvSpPr>
        <p:spPr>
          <a:xfrm>
            <a:off x="457050" y="624550"/>
            <a:ext cx="8422800" cy="42156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b="1" lang="en"/>
              <a:t>GOALS:</a:t>
            </a:r>
            <a:endParaRPr b="1"/>
          </a:p>
          <a:p>
            <a:pPr indent="-355600" lvl="0" marL="457200" rtl="0" algn="l">
              <a:spcBef>
                <a:spcPts val="400"/>
              </a:spcBef>
              <a:spcAft>
                <a:spcPts val="0"/>
              </a:spcAft>
              <a:buSzPts val="2000"/>
              <a:buChar char="●"/>
            </a:pPr>
            <a:r>
              <a:rPr lang="en"/>
              <a:t>To build an basic cli interface os</a:t>
            </a:r>
            <a:endParaRPr/>
          </a:p>
          <a:p>
            <a:pPr indent="-355600" lvl="0" marL="457200" rtl="0" algn="l">
              <a:spcBef>
                <a:spcPts val="0"/>
              </a:spcBef>
              <a:spcAft>
                <a:spcPts val="0"/>
              </a:spcAft>
              <a:buSzPts val="2000"/>
              <a:buChar char="●"/>
            </a:pPr>
            <a:r>
              <a:rPr lang="en"/>
              <a:t>It should have basic grub control</a:t>
            </a:r>
            <a:endParaRPr/>
          </a:p>
          <a:p>
            <a:pPr indent="-355600" lvl="0" marL="457200" rtl="0" algn="l">
              <a:spcBef>
                <a:spcPts val="0"/>
              </a:spcBef>
              <a:spcAft>
                <a:spcPts val="0"/>
              </a:spcAft>
              <a:buSzPts val="2000"/>
              <a:buChar char="●"/>
            </a:pPr>
            <a:r>
              <a:rPr lang="en"/>
              <a:t>Is should </a:t>
            </a:r>
            <a:r>
              <a:rPr lang="en"/>
              <a:t>perform</a:t>
            </a:r>
            <a:r>
              <a:rPr lang="en"/>
              <a:t> basic functions such as printing,reading.</a:t>
            </a:r>
            <a:endParaRPr/>
          </a:p>
          <a:p>
            <a:pPr indent="-355600" lvl="0" marL="457200" rtl="0" algn="l">
              <a:spcBef>
                <a:spcPts val="0"/>
              </a:spcBef>
              <a:spcAft>
                <a:spcPts val="0"/>
              </a:spcAft>
              <a:buSzPts val="2000"/>
              <a:buChar char="●"/>
            </a:pPr>
            <a:r>
              <a:rPr lang="en"/>
              <a:t> Drivers such as keyboard.</a:t>
            </a:r>
            <a:endParaRPr/>
          </a:p>
          <a:p>
            <a:pPr indent="-355600" lvl="0" marL="457200" rtl="0" algn="l">
              <a:spcBef>
                <a:spcPts val="0"/>
              </a:spcBef>
              <a:spcAft>
                <a:spcPts val="0"/>
              </a:spcAft>
              <a:buSzPts val="2000"/>
              <a:buChar char="●"/>
            </a:pPr>
            <a:r>
              <a:rPr lang="en"/>
              <a:t>PCI</a:t>
            </a:r>
            <a:endParaRPr/>
          </a:p>
          <a:p>
            <a:pPr indent="0" lvl="0" marL="0" rtl="0" algn="l">
              <a:spcBef>
                <a:spcPts val="400"/>
              </a:spcBef>
              <a:spcAft>
                <a:spcPts val="0"/>
              </a:spcAft>
              <a:buClr>
                <a:schemeClr val="dk1"/>
              </a:buClr>
              <a:buSzPts val="1100"/>
              <a:buFont typeface="Arial"/>
              <a:buNone/>
            </a:pPr>
            <a:r>
              <a:t/>
            </a:r>
            <a:endParaRPr b="1"/>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Synopsis</a:t>
            </a:r>
            <a:endParaRPr/>
          </a:p>
          <a:p>
            <a:pPr indent="0" lvl="0" marL="0" rtl="0" algn="ctr">
              <a:spcBef>
                <a:spcPts val="0"/>
              </a:spcBef>
              <a:spcAft>
                <a:spcPts val="0"/>
              </a:spcAft>
              <a:buNone/>
            </a:pPr>
            <a:r>
              <a:t/>
            </a:r>
            <a:endParaRPr/>
          </a:p>
        </p:txBody>
      </p:sp>
      <p:sp>
        <p:nvSpPr>
          <p:cNvPr id="142" name="Google Shape;142;p15"/>
          <p:cNvSpPr txBox="1"/>
          <p:nvPr>
            <p:ph idx="1" type="body"/>
          </p:nvPr>
        </p:nvSpPr>
        <p:spPr>
          <a:xfrm>
            <a:off x="457050" y="624550"/>
            <a:ext cx="8422800" cy="4215600"/>
          </a:xfrm>
          <a:prstGeom prst="rect">
            <a:avLst/>
          </a:prstGeom>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 sz="1700"/>
              <a:t>This project involves building a basic operating system from scratch using a simple language assembly, Using computers interact with hardware. setting up basic tasks like showing text on the screen, handling keyboard inputs, and waiting for certain actions. create a map for the computer's memory called the Global Descriptor Table (GDT), which helps organize how the computer stores and retrieves information.</a:t>
            </a:r>
            <a:endParaRPr sz="1700"/>
          </a:p>
          <a:p>
            <a:pPr indent="0" lvl="0" marL="0" rtl="0" algn="l">
              <a:spcBef>
                <a:spcPts val="400"/>
              </a:spcBef>
              <a:spcAft>
                <a:spcPts val="0"/>
              </a:spcAft>
              <a:buClr>
                <a:schemeClr val="dk1"/>
              </a:buClr>
              <a:buSzPts val="1100"/>
              <a:buFont typeface="Arial"/>
              <a:buNone/>
            </a:pPr>
            <a:r>
              <a:t/>
            </a:r>
            <a:endParaRPr sz="1700"/>
          </a:p>
          <a:p>
            <a:pPr indent="0" lvl="0" marL="0" rtl="0" algn="l">
              <a:spcBef>
                <a:spcPts val="400"/>
              </a:spcBef>
              <a:spcAft>
                <a:spcPts val="0"/>
              </a:spcAft>
              <a:buClr>
                <a:schemeClr val="dk1"/>
              </a:buClr>
              <a:buSzPts val="1100"/>
              <a:buFont typeface="Arial"/>
              <a:buNone/>
            </a:pPr>
            <a:r>
              <a:rPr lang="en" sz="1700"/>
              <a:t>After laying this groundwork, load our operating system into the computer's memory and start running there. From this point, we gradually add more features to our operating system. We create drivers to make sure hardware like keyboards and screens work correctly, add functions for common tasks like copying data, and set up ways to manage memory efficiently. We also configure devices plugged into the computer, handle interruptions, and manage processes like running different programs.</a:t>
            </a:r>
            <a:endParaRPr sz="1700"/>
          </a:p>
          <a:p>
            <a:pPr indent="0" lvl="0" marL="0" rtl="0" algn="l">
              <a:spcBef>
                <a:spcPts val="400"/>
              </a:spcBef>
              <a:spcAft>
                <a:spcPts val="0"/>
              </a:spcAft>
              <a:buClr>
                <a:schemeClr val="dk1"/>
              </a:buClr>
              <a:buSzPts val="1100"/>
              <a:buFont typeface="Arial"/>
              <a:buNone/>
            </a:pPr>
            <a:r>
              <a:t/>
            </a:r>
            <a:endParaRPr sz="1700"/>
          </a:p>
          <a:p>
            <a:pPr indent="0" lvl="0" marL="0" rtl="0" algn="l">
              <a:spcBef>
                <a:spcPts val="400"/>
              </a:spcBef>
              <a:spcAft>
                <a:spcPts val="0"/>
              </a:spcAft>
              <a:buClr>
                <a:schemeClr val="dk1"/>
              </a:buClr>
              <a:buSzPts val="1100"/>
              <a:buFont typeface="Arial"/>
              <a:buNone/>
            </a:pPr>
            <a:r>
              <a:rPr lang="en" sz="1700"/>
              <a:t>Ultimately, this project guides us through building a fully functional operating system step by step, teaching us how computers handle basic and advanced tasks along the way.</a:t>
            </a:r>
            <a:endParaRPr sz="1700"/>
          </a:p>
          <a:p>
            <a:pPr indent="0" lvl="0" marL="0" rtl="0" algn="l">
              <a:spcBef>
                <a:spcPts val="400"/>
              </a:spcBef>
              <a:spcAft>
                <a:spcPts val="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Methodology</a:t>
            </a:r>
            <a:endParaRPr/>
          </a:p>
        </p:txBody>
      </p:sp>
      <p:sp>
        <p:nvSpPr>
          <p:cNvPr id="148" name="Google Shape;148;p16"/>
          <p:cNvSpPr txBox="1"/>
          <p:nvPr>
            <p:ph idx="1" type="body"/>
          </p:nvPr>
        </p:nvSpPr>
        <p:spPr>
          <a:xfrm>
            <a:off x="489675" y="927900"/>
            <a:ext cx="8422800" cy="4215600"/>
          </a:xfrm>
          <a:prstGeom prst="rect">
            <a:avLst/>
          </a:prstGeom>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 sz="1800"/>
              <a:t>Step 1: Basic BIOS Interrupt Functionalities </a:t>
            </a:r>
            <a:endParaRPr sz="1800"/>
          </a:p>
          <a:p>
            <a:pPr indent="0" lvl="0" marL="457200" rtl="0" algn="l">
              <a:spcBef>
                <a:spcPts val="400"/>
              </a:spcBef>
              <a:spcAft>
                <a:spcPts val="0"/>
              </a:spcAft>
              <a:buClr>
                <a:schemeClr val="dk1"/>
              </a:buClr>
              <a:buSzPts val="1100"/>
              <a:buFont typeface="Arial"/>
              <a:buNone/>
            </a:pPr>
            <a:r>
              <a:rPr lang="en" sz="1800"/>
              <a:t>- Printing on TTY: Use BIOS interrupt 0x10 for text output.</a:t>
            </a:r>
            <a:endParaRPr sz="1800"/>
          </a:p>
          <a:p>
            <a:pPr indent="0" lvl="0" marL="457200" rtl="0" algn="l">
              <a:spcBef>
                <a:spcPts val="400"/>
              </a:spcBef>
              <a:spcAft>
                <a:spcPts val="0"/>
              </a:spcAft>
              <a:buClr>
                <a:schemeClr val="dk1"/>
              </a:buClr>
              <a:buSzPts val="1100"/>
              <a:buFont typeface="Arial"/>
              <a:buNone/>
            </a:pPr>
            <a:r>
              <a:rPr lang="en" sz="1800"/>
              <a:t>- Reading in Assembly: Use interrupt 0x16 for keyboard input.</a:t>
            </a:r>
            <a:endParaRPr sz="1800"/>
          </a:p>
          <a:p>
            <a:pPr indent="0" lvl="0" marL="457200" rtl="0" algn="l">
              <a:spcBef>
                <a:spcPts val="400"/>
              </a:spcBef>
              <a:spcAft>
                <a:spcPts val="0"/>
              </a:spcAft>
              <a:buClr>
                <a:schemeClr val="dk1"/>
              </a:buClr>
              <a:buSzPts val="1100"/>
              <a:buFont typeface="Arial"/>
              <a:buNone/>
            </a:pPr>
            <a:r>
              <a:rPr lang="en" sz="1800"/>
              <a:t>- Waiting: Utilize interrupt 0x15, AH=0x86 for waiting.</a:t>
            </a:r>
            <a:endParaRPr sz="1800"/>
          </a:p>
          <a:p>
            <a:pPr indent="0" lvl="0" marL="457200" rtl="0" algn="l">
              <a:spcBef>
                <a:spcPts val="400"/>
              </a:spcBef>
              <a:spcAft>
                <a:spcPts val="0"/>
              </a:spcAft>
              <a:buClr>
                <a:schemeClr val="dk1"/>
              </a:buClr>
              <a:buSzPts val="1100"/>
              <a:buFont typeface="Arial"/>
              <a:buNone/>
            </a:pPr>
            <a:r>
              <a:rPr lang="en" sz="1800"/>
              <a:t>- Changing Video Modes: Use interrupt 0x10, AH=0 for text mode and AH=0x12 for VGA.</a:t>
            </a:r>
            <a:endParaRPr sz="1800"/>
          </a:p>
          <a:p>
            <a:pPr indent="0" lvl="0" marL="0" rtl="0" algn="l">
              <a:spcBef>
                <a:spcPts val="400"/>
              </a:spcBef>
              <a:spcAft>
                <a:spcPts val="0"/>
              </a:spcAft>
              <a:buClr>
                <a:schemeClr val="dk1"/>
              </a:buClr>
              <a:buSzPts val="1100"/>
              <a:buFont typeface="Arial"/>
              <a:buNone/>
            </a:pPr>
            <a:r>
              <a:rPr lang="en" sz="1800"/>
              <a:t>Step 2: Creating GDT</a:t>
            </a:r>
            <a:endParaRPr sz="1800"/>
          </a:p>
          <a:p>
            <a:pPr indent="0" lvl="0" marL="457200" rtl="0" algn="l">
              <a:spcBef>
                <a:spcPts val="400"/>
              </a:spcBef>
              <a:spcAft>
                <a:spcPts val="0"/>
              </a:spcAft>
              <a:buClr>
                <a:schemeClr val="dk1"/>
              </a:buClr>
              <a:buSzPts val="1100"/>
              <a:buFont typeface="Arial"/>
              <a:buNone/>
            </a:pPr>
            <a:r>
              <a:rPr lang="en" sz="1800"/>
              <a:t>- Define GDT segments for code, data, stack.</a:t>
            </a:r>
            <a:endParaRPr sz="1800"/>
          </a:p>
          <a:p>
            <a:pPr indent="0" lvl="0" marL="457200" rtl="0" algn="l">
              <a:spcBef>
                <a:spcPts val="400"/>
              </a:spcBef>
              <a:spcAft>
                <a:spcPts val="0"/>
              </a:spcAft>
              <a:buClr>
                <a:schemeClr val="dk1"/>
              </a:buClr>
              <a:buSzPts val="1100"/>
              <a:buFont typeface="Arial"/>
              <a:buNone/>
            </a:pPr>
            <a:r>
              <a:rPr lang="en" sz="1800"/>
              <a:t>- Load GDT using LGDT instruction.</a:t>
            </a:r>
            <a:endParaRPr sz="1800"/>
          </a:p>
          <a:p>
            <a:pPr indent="0" lvl="0" marL="0" rtl="0" algn="l">
              <a:spcBef>
                <a:spcPts val="400"/>
              </a:spcBef>
              <a:spcAft>
                <a:spcPts val="0"/>
              </a:spcAft>
              <a:buClr>
                <a:schemeClr val="dk1"/>
              </a:buClr>
              <a:buSzPts val="1100"/>
              <a:buFont typeface="Arial"/>
              <a:buNone/>
            </a:pPr>
            <a:r>
              <a:rPr lang="en" sz="1800"/>
              <a:t>Step 3: Loading Kernel and Handing Over Control</a:t>
            </a:r>
            <a:endParaRPr sz="1800"/>
          </a:p>
          <a:p>
            <a:pPr indent="0" lvl="0" marL="457200" rtl="0" algn="l">
              <a:spcBef>
                <a:spcPts val="400"/>
              </a:spcBef>
              <a:spcAft>
                <a:spcPts val="0"/>
              </a:spcAft>
              <a:buClr>
                <a:schemeClr val="dk1"/>
              </a:buClr>
              <a:buSzPts val="1100"/>
              <a:buFont typeface="Arial"/>
              <a:buNone/>
            </a:pPr>
            <a:r>
              <a:rPr lang="en" sz="1800"/>
              <a:t>- Load kernel at 0x1000.</a:t>
            </a:r>
            <a:endParaRPr sz="1800"/>
          </a:p>
          <a:p>
            <a:pPr indent="0" lvl="0" marL="457200" rtl="0" algn="l">
              <a:spcBef>
                <a:spcPts val="400"/>
              </a:spcBef>
              <a:spcAft>
                <a:spcPts val="0"/>
              </a:spcAft>
              <a:buClr>
                <a:schemeClr val="dk1"/>
              </a:buClr>
              <a:buSzPts val="1100"/>
              <a:buFont typeface="Arial"/>
              <a:buNone/>
            </a:pPr>
            <a:r>
              <a:rPr lang="en" sz="1800"/>
              <a:t>- Jump to kernel entry point for control transfer.</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Methodology-Continuation</a:t>
            </a:r>
            <a:endParaRPr/>
          </a:p>
          <a:p>
            <a:pPr indent="0" lvl="0" marL="0" rtl="0" algn="ctr">
              <a:spcBef>
                <a:spcPts val="0"/>
              </a:spcBef>
              <a:spcAft>
                <a:spcPts val="0"/>
              </a:spcAft>
              <a:buNone/>
            </a:pPr>
            <a:r>
              <a:t/>
            </a:r>
            <a:endParaRPr/>
          </a:p>
        </p:txBody>
      </p:sp>
      <p:sp>
        <p:nvSpPr>
          <p:cNvPr id="154" name="Google Shape;154;p17"/>
          <p:cNvSpPr txBox="1"/>
          <p:nvPr>
            <p:ph idx="1" type="body"/>
          </p:nvPr>
        </p:nvSpPr>
        <p:spPr>
          <a:xfrm>
            <a:off x="465225" y="927900"/>
            <a:ext cx="8422800" cy="4215600"/>
          </a:xfrm>
          <a:prstGeom prst="rect">
            <a:avLst/>
          </a:prstGeom>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 sz="1800"/>
              <a:t>Step 4: Kernel Functionalities</a:t>
            </a:r>
            <a:endParaRPr sz="1800"/>
          </a:p>
          <a:p>
            <a:pPr indent="0" lvl="0" marL="0" rtl="0" algn="l">
              <a:spcBef>
                <a:spcPts val="400"/>
              </a:spcBef>
              <a:spcAft>
                <a:spcPts val="0"/>
              </a:spcAft>
              <a:buClr>
                <a:schemeClr val="dk1"/>
              </a:buClr>
              <a:buSzPts val="1100"/>
              <a:buFont typeface="Arial"/>
              <a:buNone/>
            </a:pPr>
            <a:r>
              <a:rPr lang="en" sz="1800"/>
              <a:t>- Develop drivers for hardware.</a:t>
            </a:r>
            <a:endParaRPr sz="1800"/>
          </a:p>
          <a:p>
            <a:pPr indent="0" lvl="0" marL="0" rtl="0" algn="l">
              <a:spcBef>
                <a:spcPts val="400"/>
              </a:spcBef>
              <a:spcAft>
                <a:spcPts val="0"/>
              </a:spcAft>
              <a:buClr>
                <a:schemeClr val="dk1"/>
              </a:buClr>
              <a:buSzPts val="1100"/>
              <a:buFont typeface="Arial"/>
              <a:buNone/>
            </a:pPr>
            <a:r>
              <a:rPr lang="en" sz="1800"/>
              <a:t>- Implement standard library functions.</a:t>
            </a:r>
            <a:endParaRPr sz="1800"/>
          </a:p>
          <a:p>
            <a:pPr indent="0" lvl="0" marL="0" rtl="0" algn="l">
              <a:spcBef>
                <a:spcPts val="400"/>
              </a:spcBef>
              <a:spcAft>
                <a:spcPts val="0"/>
              </a:spcAft>
              <a:buClr>
                <a:schemeClr val="dk1"/>
              </a:buClr>
              <a:buSzPts val="1100"/>
              <a:buFont typeface="Arial"/>
              <a:buNone/>
            </a:pPr>
            <a:r>
              <a:rPr lang="en" sz="1800"/>
              <a:t>- Create memory allocation routines.</a:t>
            </a:r>
            <a:endParaRPr sz="1800"/>
          </a:p>
          <a:p>
            <a:pPr indent="0" lvl="0" marL="0" rtl="0" algn="l">
              <a:spcBef>
                <a:spcPts val="400"/>
              </a:spcBef>
              <a:spcAft>
                <a:spcPts val="0"/>
              </a:spcAft>
              <a:buClr>
                <a:schemeClr val="dk1"/>
              </a:buClr>
              <a:buSzPts val="1100"/>
              <a:buFont typeface="Arial"/>
              <a:buNone/>
            </a:pPr>
            <a:r>
              <a:rPr lang="en" sz="1800"/>
              <a:t>- Configure PCI devices.</a:t>
            </a:r>
            <a:endParaRPr sz="1800"/>
          </a:p>
          <a:p>
            <a:pPr indent="0" lvl="0" marL="0" rtl="0" algn="l">
              <a:spcBef>
                <a:spcPts val="400"/>
              </a:spcBef>
              <a:spcAft>
                <a:spcPts val="0"/>
              </a:spcAft>
              <a:buClr>
                <a:schemeClr val="dk1"/>
              </a:buClr>
              <a:buSzPts val="1100"/>
              <a:buFont typeface="Arial"/>
              <a:buNone/>
            </a:pPr>
            <a:r>
              <a:rPr lang="en" sz="1800"/>
              <a:t>- Handle interrupts.</a:t>
            </a:r>
            <a:endParaRPr sz="1800"/>
          </a:p>
          <a:p>
            <a:pPr indent="0" lvl="0" marL="0" rtl="0" algn="l">
              <a:spcBef>
                <a:spcPts val="400"/>
              </a:spcBef>
              <a:spcAft>
                <a:spcPts val="0"/>
              </a:spcAft>
              <a:buClr>
                <a:schemeClr val="dk1"/>
              </a:buClr>
              <a:buSzPts val="1100"/>
              <a:buFont typeface="Arial"/>
              <a:buNone/>
            </a:pPr>
            <a:r>
              <a:rPr lang="en" sz="1800"/>
              <a:t>- Manage processes.</a:t>
            </a:r>
            <a:endParaRPr sz="1800"/>
          </a:p>
          <a:p>
            <a:pPr indent="0" lvl="0" marL="0" rtl="0" algn="l">
              <a:spcBef>
                <a:spcPts val="400"/>
              </a:spcBef>
              <a:spcAft>
                <a:spcPts val="0"/>
              </a:spcAft>
              <a:buClr>
                <a:schemeClr val="dk1"/>
              </a:buClr>
              <a:buSzPts val="1100"/>
              <a:buFont typeface="Arial"/>
              <a:buNone/>
            </a:pPr>
            <a:r>
              <a:rPr lang="en" sz="1800"/>
              <a:t>- Develop networking.</a:t>
            </a:r>
            <a:endParaRPr sz="1800"/>
          </a:p>
          <a:p>
            <a:pPr indent="0" lvl="0" marL="0" rtl="0" algn="l">
              <a:spcBef>
                <a:spcPts val="400"/>
              </a:spcBef>
              <a:spcAft>
                <a:spcPts val="0"/>
              </a:spcAft>
              <a:buClr>
                <a:schemeClr val="dk1"/>
              </a:buClr>
              <a:buSzPts val="1100"/>
              <a:buFont typeface="Arial"/>
              <a:buNone/>
            </a:pPr>
            <a:r>
              <a:rPr lang="en" sz="1800"/>
              <a:t>- Implement kernel debugging.</a:t>
            </a:r>
            <a:endParaRPr sz="1800"/>
          </a:p>
          <a:p>
            <a:pPr indent="0" lvl="0" marL="0" rtl="0" algn="l">
              <a:spcBef>
                <a:spcPts val="400"/>
              </a:spcBef>
              <a:spcAft>
                <a:spcPts val="0"/>
              </a:spcAft>
              <a:buClr>
                <a:schemeClr val="dk1"/>
              </a:buClr>
              <a:buSzPts val="1100"/>
              <a:buFont typeface="Arial"/>
              <a:buNone/>
            </a:pPr>
            <a:r>
              <a:rPr lang="en" sz="1800"/>
              <a:t>- Enforce security measures.</a:t>
            </a:r>
            <a:endParaRPr sz="1800"/>
          </a:p>
          <a:p>
            <a:pPr indent="0" lvl="0" marL="0" rtl="0" algn="l">
              <a:spcBef>
                <a:spcPts val="400"/>
              </a:spcBef>
              <a:spcAft>
                <a:spcPts val="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Memory Management</a:t>
            </a:r>
            <a:endParaRPr/>
          </a:p>
        </p:txBody>
      </p:sp>
      <p:pic>
        <p:nvPicPr>
          <p:cNvPr id="160" name="Google Shape;160;p18"/>
          <p:cNvPicPr preferRelativeResize="0"/>
          <p:nvPr/>
        </p:nvPicPr>
        <p:blipFill>
          <a:blip r:embed="rId3">
            <a:alphaModFix/>
          </a:blip>
          <a:stretch>
            <a:fillRect/>
          </a:stretch>
        </p:blipFill>
        <p:spPr>
          <a:xfrm>
            <a:off x="2312853" y="689700"/>
            <a:ext cx="3758326" cy="414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1559100" y="127575"/>
            <a:ext cx="57717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Implementation</a:t>
            </a:r>
            <a:endParaRPr/>
          </a:p>
        </p:txBody>
      </p:sp>
      <p:sp>
        <p:nvSpPr>
          <p:cNvPr id="166" name="Google Shape;166;p19"/>
          <p:cNvSpPr txBox="1"/>
          <p:nvPr>
            <p:ph idx="1" type="body"/>
          </p:nvPr>
        </p:nvSpPr>
        <p:spPr>
          <a:xfrm>
            <a:off x="402400" y="919025"/>
            <a:ext cx="8477400" cy="3921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sz="1400"/>
              <a:t>Execution:</a:t>
            </a:r>
            <a:endParaRPr sz="1400"/>
          </a:p>
          <a:p>
            <a:pPr indent="0" lvl="0" marL="457200" rtl="0" algn="l">
              <a:lnSpc>
                <a:spcPct val="120000"/>
              </a:lnSpc>
              <a:spcBef>
                <a:spcPts val="400"/>
              </a:spcBef>
              <a:spcAft>
                <a:spcPts val="0"/>
              </a:spcAft>
              <a:buClr>
                <a:schemeClr val="dk1"/>
              </a:buClr>
              <a:buSzPts val="1100"/>
              <a:buFont typeface="Arial"/>
              <a:buNone/>
            </a:pPr>
            <a:r>
              <a:rPr lang="en" sz="1400"/>
              <a:t>defines functions for printing characters and strings to the screen, utilizing assembly for efficient memory access. It includes functionalities for printing characters at specific positions on the screen, managing cursor position, clearing the screen, handling newlines and backspaces, and printing prompts and messages.</a:t>
            </a:r>
            <a:endParaRPr sz="1400"/>
          </a:p>
          <a:p>
            <a:pPr indent="0" lvl="0" marL="457200" rtl="0" algn="l">
              <a:lnSpc>
                <a:spcPct val="120000"/>
              </a:lnSpc>
              <a:spcBef>
                <a:spcPts val="400"/>
              </a:spcBef>
              <a:spcAft>
                <a:spcPts val="0"/>
              </a:spcAft>
              <a:buClr>
                <a:schemeClr val="dk1"/>
              </a:buClr>
              <a:buSzPts val="1100"/>
              <a:buFont typeface="Arial"/>
              <a:buNone/>
            </a:pPr>
            <a:r>
              <a:rPr lang="en" sz="1400"/>
              <a:t> The assembly function print_char_with_asm calculates the memory offset for printing characters directly to video memory, optimizing performance. Overall, these functions form the foundation for text-based interaction in the PageKey Operating System (PKOS) project</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457200" rtl="0" algn="l">
              <a:spcBef>
                <a:spcPts val="400"/>
              </a:spcBef>
              <a:spcAft>
                <a:spcPts val="0"/>
              </a:spcAft>
              <a:buNone/>
            </a:pPr>
            <a:r>
              <a:t/>
            </a:r>
            <a:endParaRPr sz="1400"/>
          </a:p>
        </p:txBody>
      </p:sp>
      <p:pic>
        <p:nvPicPr>
          <p:cNvPr id="167" name="Google Shape;167;p19"/>
          <p:cNvPicPr preferRelativeResize="0"/>
          <p:nvPr/>
        </p:nvPicPr>
        <p:blipFill rotWithShape="1">
          <a:blip r:embed="rId3">
            <a:alphaModFix/>
          </a:blip>
          <a:srcRect b="47779" l="46032" r="11643" t="8768"/>
          <a:stretch/>
        </p:blipFill>
        <p:spPr>
          <a:xfrm>
            <a:off x="1009125" y="2760225"/>
            <a:ext cx="3483049" cy="2235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